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17"/>
  </p:notesMasterIdLst>
  <p:sldIdLst>
    <p:sldId id="362" r:id="rId5"/>
    <p:sldId id="444" r:id="rId6"/>
    <p:sldId id="433" r:id="rId7"/>
    <p:sldId id="382" r:id="rId8"/>
    <p:sldId id="435" r:id="rId9"/>
    <p:sldId id="436" r:id="rId10"/>
    <p:sldId id="431" r:id="rId11"/>
    <p:sldId id="379" r:id="rId12"/>
    <p:sldId id="383" r:id="rId13"/>
    <p:sldId id="489" r:id="rId14"/>
    <p:sldId id="488" r:id="rId15"/>
    <p:sldId id="364" r:id="rId16"/>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F05E05-BE84-3006-76D3-78FAA34079CD}" name="Vocásek Zdeněk" initials="VZ" userId="S::zvocasek@renomia.cz::272d5683-dd4a-4e7f-9561-27529ba64597" providerId="AD"/>
  <p188:author id="{D2FA8417-A302-424B-929D-DE6BDA5C637A}" name="Vilhelmová Monika" initials="VM" userId="S::mvilhelmova@renomia.cz::b02080f2-084c-4fd9-b83d-43ef1a20a0fa" providerId="AD"/>
  <p188:author id="{111C6FFD-2B51-19AF-21C4-36C215E70F85}" name="Andrew Lorraine" initials="AL" userId="Andrew Lorrain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išer Jan" initials="FJ" lastIdx="58" clrIdx="0">
    <p:extLst>
      <p:ext uri="{19B8F6BF-5375-455C-9EA6-DF929625EA0E}">
        <p15:presenceInfo xmlns:p15="http://schemas.microsoft.com/office/powerpoint/2012/main" userId="S::jfiser2@renomia.cz::2d2032c8-1750-44d8-9307-eaebd99dcffc" providerId="AD"/>
      </p:ext>
    </p:extLst>
  </p:cmAuthor>
  <p:cmAuthor id="2" name="Vojtíšková Markéta" initials="VM" lastIdx="5" clrIdx="1">
    <p:extLst>
      <p:ext uri="{19B8F6BF-5375-455C-9EA6-DF929625EA0E}">
        <p15:presenceInfo xmlns:p15="http://schemas.microsoft.com/office/powerpoint/2012/main" userId="S::mvojtiskova@renomia.cz::049f21fd-d48b-4d76-bb92-1aff140d73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0C6"/>
    <a:srgbClr val="FFFFFF"/>
    <a:srgbClr val="E5E5E5"/>
    <a:srgbClr val="002A4C"/>
    <a:srgbClr val="DF1821"/>
    <a:srgbClr val="FFC000"/>
    <a:srgbClr val="85AB2E"/>
    <a:srgbClr val="92D050"/>
    <a:srgbClr val="A21066"/>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7"/>
    <p:restoredTop sz="70985" autoAdjust="0"/>
  </p:normalViewPr>
  <p:slideViewPr>
    <p:cSldViewPr snapToGrid="0">
      <p:cViewPr varScale="1">
        <p:scale>
          <a:sx n="81" d="100"/>
          <a:sy n="81" d="100"/>
        </p:scale>
        <p:origin x="1812" y="78"/>
      </p:cViewPr>
      <p:guideLst/>
    </p:cSldViewPr>
  </p:slideViewPr>
  <p:notesTextViewPr>
    <p:cViewPr>
      <p:scale>
        <a:sx n="120" d="100"/>
        <a:sy n="1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667A61-2C03-4042-919D-77696868B7D1}" type="doc">
      <dgm:prSet loTypeId="urn:microsoft.com/office/officeart/2005/8/layout/chevron1" loCatId="process" qsTypeId="urn:microsoft.com/office/officeart/2005/8/quickstyle/simple1" qsCatId="simple" csTypeId="urn:microsoft.com/office/officeart/2005/8/colors/accent1_2" csCatId="accent1" phldr="1"/>
      <dgm:spPr/>
    </dgm:pt>
    <dgm:pt modelId="{CDD829DC-7D85-4945-B0DE-48236E134D4B}">
      <dgm:prSet phldrT="[Text]"/>
      <dgm:spPr>
        <a:solidFill>
          <a:schemeClr val="accent5">
            <a:lumMod val="25000"/>
          </a:schemeClr>
        </a:solidFill>
      </dgm:spPr>
      <dgm:t>
        <a:bodyPr/>
        <a:lstStyle/>
        <a:p>
          <a:r>
            <a:rPr lang="cs-CZ" b="1" dirty="0">
              <a:latin typeface="Roboto Black"/>
            </a:rPr>
            <a:t>výroba</a:t>
          </a:r>
        </a:p>
      </dgm:t>
    </dgm:pt>
    <dgm:pt modelId="{1814B714-381A-45B2-9003-875D889C30A7}" type="parTrans" cxnId="{4F7ED14E-1583-4E10-8578-EA017B4E3C8F}">
      <dgm:prSet/>
      <dgm:spPr/>
      <dgm:t>
        <a:bodyPr/>
        <a:lstStyle/>
        <a:p>
          <a:endParaRPr lang="cs-CZ"/>
        </a:p>
      </dgm:t>
    </dgm:pt>
    <dgm:pt modelId="{FB129F74-9948-4436-84FA-3B329D83D530}" type="sibTrans" cxnId="{4F7ED14E-1583-4E10-8578-EA017B4E3C8F}">
      <dgm:prSet/>
      <dgm:spPr/>
      <dgm:t>
        <a:bodyPr/>
        <a:lstStyle/>
        <a:p>
          <a:endParaRPr lang="cs-CZ"/>
        </a:p>
      </dgm:t>
    </dgm:pt>
    <dgm:pt modelId="{13F27221-5BD1-43E2-98C6-50BAD3CFA70C}">
      <dgm:prSet phldrT="[Text]"/>
      <dgm:spPr>
        <a:solidFill>
          <a:schemeClr val="accent5">
            <a:lumMod val="25000"/>
          </a:schemeClr>
        </a:solidFill>
      </dgm:spPr>
      <dgm:t>
        <a:bodyPr/>
        <a:lstStyle/>
        <a:p>
          <a:r>
            <a:rPr lang="cs-CZ" b="1" dirty="0">
              <a:latin typeface="Roboto Black"/>
            </a:rPr>
            <a:t>Doprava</a:t>
          </a:r>
        </a:p>
      </dgm:t>
    </dgm:pt>
    <dgm:pt modelId="{F58FEAD1-77D6-4528-9CB9-9EAF078812E6}" type="parTrans" cxnId="{7E5D71BD-0204-40F9-864C-494A93042CBF}">
      <dgm:prSet/>
      <dgm:spPr/>
      <dgm:t>
        <a:bodyPr/>
        <a:lstStyle/>
        <a:p>
          <a:endParaRPr lang="cs-CZ"/>
        </a:p>
      </dgm:t>
    </dgm:pt>
    <dgm:pt modelId="{979E5847-B21A-48F5-B1DB-07ABE1FF1320}" type="sibTrans" cxnId="{7E5D71BD-0204-40F9-864C-494A93042CBF}">
      <dgm:prSet/>
      <dgm:spPr/>
      <dgm:t>
        <a:bodyPr/>
        <a:lstStyle/>
        <a:p>
          <a:endParaRPr lang="cs-CZ"/>
        </a:p>
      </dgm:t>
    </dgm:pt>
    <dgm:pt modelId="{83755846-EE7F-4811-84D7-73D87F141172}">
      <dgm:prSet phldrT="[Text]"/>
      <dgm:spPr>
        <a:solidFill>
          <a:schemeClr val="accent5">
            <a:lumMod val="25000"/>
          </a:schemeClr>
        </a:solidFill>
      </dgm:spPr>
      <dgm:t>
        <a:bodyPr/>
        <a:lstStyle/>
        <a:p>
          <a:r>
            <a:rPr lang="cs-CZ" b="1" dirty="0">
              <a:latin typeface="Roboto Black"/>
            </a:rPr>
            <a:t>Záruční doba</a:t>
          </a:r>
        </a:p>
      </dgm:t>
    </dgm:pt>
    <dgm:pt modelId="{69C8EEAE-DD16-4CE5-8694-B3BFE8689A8D}" type="parTrans" cxnId="{E320F52D-C539-4BD7-B04B-AF87B6242A17}">
      <dgm:prSet/>
      <dgm:spPr/>
      <dgm:t>
        <a:bodyPr/>
        <a:lstStyle/>
        <a:p>
          <a:endParaRPr lang="cs-CZ"/>
        </a:p>
      </dgm:t>
    </dgm:pt>
    <dgm:pt modelId="{C180022D-0E40-4742-852C-F294DB771E69}" type="sibTrans" cxnId="{E320F52D-C539-4BD7-B04B-AF87B6242A17}">
      <dgm:prSet/>
      <dgm:spPr/>
      <dgm:t>
        <a:bodyPr/>
        <a:lstStyle/>
        <a:p>
          <a:endParaRPr lang="cs-CZ"/>
        </a:p>
      </dgm:t>
    </dgm:pt>
    <dgm:pt modelId="{54CCF7A5-FD16-4266-895D-68C2E7F963F4}">
      <dgm:prSet phldrT="[Text]"/>
      <dgm:spPr>
        <a:solidFill>
          <a:schemeClr val="accent5">
            <a:lumMod val="25000"/>
          </a:schemeClr>
        </a:solidFill>
      </dgm:spPr>
      <dgm:t>
        <a:bodyPr/>
        <a:lstStyle/>
        <a:p>
          <a:r>
            <a:rPr lang="cs-CZ" b="1" dirty="0">
              <a:latin typeface="Roboto Black"/>
            </a:rPr>
            <a:t>Pozáruční servis</a:t>
          </a:r>
        </a:p>
      </dgm:t>
    </dgm:pt>
    <dgm:pt modelId="{CABE2F4F-4140-4079-83B7-844E2DA7FE4C}" type="parTrans" cxnId="{67F32FB9-8E50-4063-8DE9-6529DF47A646}">
      <dgm:prSet/>
      <dgm:spPr/>
      <dgm:t>
        <a:bodyPr/>
        <a:lstStyle/>
        <a:p>
          <a:endParaRPr lang="cs-CZ"/>
        </a:p>
      </dgm:t>
    </dgm:pt>
    <dgm:pt modelId="{F1AE6F90-07ED-4A46-8E14-5B46D686945F}" type="sibTrans" cxnId="{67F32FB9-8E50-4063-8DE9-6529DF47A646}">
      <dgm:prSet/>
      <dgm:spPr/>
      <dgm:t>
        <a:bodyPr/>
        <a:lstStyle/>
        <a:p>
          <a:endParaRPr lang="cs-CZ"/>
        </a:p>
      </dgm:t>
    </dgm:pt>
    <dgm:pt modelId="{3067B79A-8A29-4D9E-9A30-2FEB1BFBDC64}">
      <dgm:prSet phldrT="[Text]"/>
      <dgm:spPr>
        <a:solidFill>
          <a:schemeClr val="accent5">
            <a:lumMod val="25000"/>
          </a:schemeClr>
        </a:solidFill>
      </dgm:spPr>
      <dgm:t>
        <a:bodyPr/>
        <a:lstStyle/>
        <a:p>
          <a:r>
            <a:rPr lang="cs-CZ" b="1" dirty="0">
              <a:latin typeface="Roboto Black"/>
            </a:rPr>
            <a:t>Tendr</a:t>
          </a:r>
        </a:p>
      </dgm:t>
    </dgm:pt>
    <dgm:pt modelId="{58DDDCD3-5716-4A9E-A048-700BB375A05B}" type="parTrans" cxnId="{FEA975FA-CE76-4872-8F60-16CBF4A73E27}">
      <dgm:prSet/>
      <dgm:spPr/>
      <dgm:t>
        <a:bodyPr/>
        <a:lstStyle/>
        <a:p>
          <a:endParaRPr lang="cs-CZ"/>
        </a:p>
      </dgm:t>
    </dgm:pt>
    <dgm:pt modelId="{712DCC7F-21EA-42D3-9B6C-11C02DDCCCBC}" type="sibTrans" cxnId="{FEA975FA-CE76-4872-8F60-16CBF4A73E27}">
      <dgm:prSet/>
      <dgm:spPr/>
      <dgm:t>
        <a:bodyPr/>
        <a:lstStyle/>
        <a:p>
          <a:endParaRPr lang="cs-CZ"/>
        </a:p>
      </dgm:t>
    </dgm:pt>
    <dgm:pt modelId="{D4657A48-E5F6-4083-ACE7-FA0D070505F2}">
      <dgm:prSet phldrT="[Text]"/>
      <dgm:spPr>
        <a:solidFill>
          <a:schemeClr val="accent5">
            <a:lumMod val="25000"/>
          </a:schemeClr>
        </a:solidFill>
      </dgm:spPr>
      <dgm:t>
        <a:bodyPr/>
        <a:lstStyle/>
        <a:p>
          <a:r>
            <a:rPr lang="cs-CZ" b="1" dirty="0">
              <a:latin typeface="Roboto Black"/>
            </a:rPr>
            <a:t>Jednání o detailu</a:t>
          </a:r>
        </a:p>
      </dgm:t>
    </dgm:pt>
    <dgm:pt modelId="{980B6A0A-9747-405B-ADB8-1A7668FB66E0}" type="parTrans" cxnId="{0FB8F918-3CF4-4903-AD7F-606D7537D9AC}">
      <dgm:prSet/>
      <dgm:spPr/>
      <dgm:t>
        <a:bodyPr/>
        <a:lstStyle/>
        <a:p>
          <a:endParaRPr lang="cs-CZ"/>
        </a:p>
      </dgm:t>
    </dgm:pt>
    <dgm:pt modelId="{544FB1F3-F86F-4A75-9F25-160E496EE169}" type="sibTrans" cxnId="{0FB8F918-3CF4-4903-AD7F-606D7537D9AC}">
      <dgm:prSet/>
      <dgm:spPr/>
      <dgm:t>
        <a:bodyPr/>
        <a:lstStyle/>
        <a:p>
          <a:endParaRPr lang="cs-CZ"/>
        </a:p>
      </dgm:t>
    </dgm:pt>
    <dgm:pt modelId="{1EA968DA-72B1-4F95-8104-14B1481D4E85}">
      <dgm:prSet phldrT="[Text]"/>
      <dgm:spPr>
        <a:solidFill>
          <a:schemeClr val="accent5">
            <a:lumMod val="25000"/>
          </a:schemeClr>
        </a:solidFill>
      </dgm:spPr>
      <dgm:t>
        <a:bodyPr/>
        <a:lstStyle/>
        <a:p>
          <a:r>
            <a:rPr lang="cs-CZ" b="1" dirty="0">
              <a:latin typeface="Roboto Black"/>
            </a:rPr>
            <a:t>Due diligence</a:t>
          </a:r>
        </a:p>
      </dgm:t>
    </dgm:pt>
    <dgm:pt modelId="{E66092ED-81D4-4926-B400-BC26796C0255}" type="parTrans" cxnId="{510D0013-0EB8-46B7-BB9A-6B79A8751FD2}">
      <dgm:prSet/>
      <dgm:spPr/>
      <dgm:t>
        <a:bodyPr/>
        <a:lstStyle/>
        <a:p>
          <a:endParaRPr lang="cs-CZ"/>
        </a:p>
      </dgm:t>
    </dgm:pt>
    <dgm:pt modelId="{09293D8D-B36E-414C-BA0D-7081323BC129}" type="sibTrans" cxnId="{510D0013-0EB8-46B7-BB9A-6B79A8751FD2}">
      <dgm:prSet/>
      <dgm:spPr/>
      <dgm:t>
        <a:bodyPr/>
        <a:lstStyle/>
        <a:p>
          <a:endParaRPr lang="cs-CZ"/>
        </a:p>
      </dgm:t>
    </dgm:pt>
    <dgm:pt modelId="{9B5AC04C-9379-4085-843F-B7E3BAB5D089}" type="pres">
      <dgm:prSet presAssocID="{D5667A61-2C03-4042-919D-77696868B7D1}" presName="Name0" presStyleCnt="0">
        <dgm:presLayoutVars>
          <dgm:dir/>
          <dgm:animLvl val="lvl"/>
          <dgm:resizeHandles val="exact"/>
        </dgm:presLayoutVars>
      </dgm:prSet>
      <dgm:spPr/>
    </dgm:pt>
    <dgm:pt modelId="{32CFFB36-D218-48B3-8EAD-C51F777817BE}" type="pres">
      <dgm:prSet presAssocID="{1EA968DA-72B1-4F95-8104-14B1481D4E85}" presName="parTxOnly" presStyleLbl="node1" presStyleIdx="0" presStyleCnt="7">
        <dgm:presLayoutVars>
          <dgm:chMax val="0"/>
          <dgm:chPref val="0"/>
          <dgm:bulletEnabled val="1"/>
        </dgm:presLayoutVars>
      </dgm:prSet>
      <dgm:spPr/>
    </dgm:pt>
    <dgm:pt modelId="{E9AE0724-BC27-4EA5-839C-F713064FC892}" type="pres">
      <dgm:prSet presAssocID="{09293D8D-B36E-414C-BA0D-7081323BC129}" presName="parTxOnlySpace" presStyleCnt="0"/>
      <dgm:spPr/>
    </dgm:pt>
    <dgm:pt modelId="{A92CAF2A-76C1-4CE9-91F4-7D51FEBAD283}" type="pres">
      <dgm:prSet presAssocID="{3067B79A-8A29-4D9E-9A30-2FEB1BFBDC64}" presName="parTxOnly" presStyleLbl="node1" presStyleIdx="1" presStyleCnt="7">
        <dgm:presLayoutVars>
          <dgm:chMax val="0"/>
          <dgm:chPref val="0"/>
          <dgm:bulletEnabled val="1"/>
        </dgm:presLayoutVars>
      </dgm:prSet>
      <dgm:spPr/>
    </dgm:pt>
    <dgm:pt modelId="{CE5F91B2-E466-46D6-B368-E717071679D0}" type="pres">
      <dgm:prSet presAssocID="{712DCC7F-21EA-42D3-9B6C-11C02DDCCCBC}" presName="parTxOnlySpace" presStyleCnt="0"/>
      <dgm:spPr/>
    </dgm:pt>
    <dgm:pt modelId="{D9318E36-A37B-429E-AAF7-4D8E78970534}" type="pres">
      <dgm:prSet presAssocID="{D4657A48-E5F6-4083-ACE7-FA0D070505F2}" presName="parTxOnly" presStyleLbl="node1" presStyleIdx="2" presStyleCnt="7">
        <dgm:presLayoutVars>
          <dgm:chMax val="0"/>
          <dgm:chPref val="0"/>
          <dgm:bulletEnabled val="1"/>
        </dgm:presLayoutVars>
      </dgm:prSet>
      <dgm:spPr/>
    </dgm:pt>
    <dgm:pt modelId="{241F5860-AEE1-4C0F-A046-C6DB08467E8C}" type="pres">
      <dgm:prSet presAssocID="{544FB1F3-F86F-4A75-9F25-160E496EE169}" presName="parTxOnlySpace" presStyleCnt="0"/>
      <dgm:spPr/>
    </dgm:pt>
    <dgm:pt modelId="{452FC29F-A025-4FD9-9BA0-D437EA160447}" type="pres">
      <dgm:prSet presAssocID="{CDD829DC-7D85-4945-B0DE-48236E134D4B}" presName="parTxOnly" presStyleLbl="node1" presStyleIdx="3" presStyleCnt="7">
        <dgm:presLayoutVars>
          <dgm:chMax val="0"/>
          <dgm:chPref val="0"/>
          <dgm:bulletEnabled val="1"/>
        </dgm:presLayoutVars>
      </dgm:prSet>
      <dgm:spPr/>
    </dgm:pt>
    <dgm:pt modelId="{B3A96FFE-DCA3-4DD2-864C-CD950F18DDEC}" type="pres">
      <dgm:prSet presAssocID="{FB129F74-9948-4436-84FA-3B329D83D530}" presName="parTxOnlySpace" presStyleCnt="0"/>
      <dgm:spPr/>
    </dgm:pt>
    <dgm:pt modelId="{64742046-80A4-4523-8ABA-097A11AAC49E}" type="pres">
      <dgm:prSet presAssocID="{13F27221-5BD1-43E2-98C6-50BAD3CFA70C}" presName="parTxOnly" presStyleLbl="node1" presStyleIdx="4" presStyleCnt="7">
        <dgm:presLayoutVars>
          <dgm:chMax val="0"/>
          <dgm:chPref val="0"/>
          <dgm:bulletEnabled val="1"/>
        </dgm:presLayoutVars>
      </dgm:prSet>
      <dgm:spPr/>
    </dgm:pt>
    <dgm:pt modelId="{B27C33F1-D48C-47C3-B351-27E6C857E692}" type="pres">
      <dgm:prSet presAssocID="{979E5847-B21A-48F5-B1DB-07ABE1FF1320}" presName="parTxOnlySpace" presStyleCnt="0"/>
      <dgm:spPr/>
    </dgm:pt>
    <dgm:pt modelId="{96EA10B6-26A4-49DF-96AE-17E6B852DAE7}" type="pres">
      <dgm:prSet presAssocID="{83755846-EE7F-4811-84D7-73D87F141172}" presName="parTxOnly" presStyleLbl="node1" presStyleIdx="5" presStyleCnt="7">
        <dgm:presLayoutVars>
          <dgm:chMax val="0"/>
          <dgm:chPref val="0"/>
          <dgm:bulletEnabled val="1"/>
        </dgm:presLayoutVars>
      </dgm:prSet>
      <dgm:spPr/>
    </dgm:pt>
    <dgm:pt modelId="{433127A3-B7D5-4A16-8228-817DD44DE29A}" type="pres">
      <dgm:prSet presAssocID="{C180022D-0E40-4742-852C-F294DB771E69}" presName="parTxOnlySpace" presStyleCnt="0"/>
      <dgm:spPr/>
    </dgm:pt>
    <dgm:pt modelId="{B4D755D0-C438-4EE1-9507-F3D897936FBF}" type="pres">
      <dgm:prSet presAssocID="{54CCF7A5-FD16-4266-895D-68C2E7F963F4}" presName="parTxOnly" presStyleLbl="node1" presStyleIdx="6" presStyleCnt="7">
        <dgm:presLayoutVars>
          <dgm:chMax val="0"/>
          <dgm:chPref val="0"/>
          <dgm:bulletEnabled val="1"/>
        </dgm:presLayoutVars>
      </dgm:prSet>
      <dgm:spPr/>
    </dgm:pt>
  </dgm:ptLst>
  <dgm:cxnLst>
    <dgm:cxn modelId="{602BE803-6D4A-4F37-96E8-EA88228B19C6}" type="presOf" srcId="{83755846-EE7F-4811-84D7-73D87F141172}" destId="{96EA10B6-26A4-49DF-96AE-17E6B852DAE7}" srcOrd="0" destOrd="0" presId="urn:microsoft.com/office/officeart/2005/8/layout/chevron1"/>
    <dgm:cxn modelId="{510D0013-0EB8-46B7-BB9A-6B79A8751FD2}" srcId="{D5667A61-2C03-4042-919D-77696868B7D1}" destId="{1EA968DA-72B1-4F95-8104-14B1481D4E85}" srcOrd="0" destOrd="0" parTransId="{E66092ED-81D4-4926-B400-BC26796C0255}" sibTransId="{09293D8D-B36E-414C-BA0D-7081323BC129}"/>
    <dgm:cxn modelId="{0E35D017-19A5-4B89-823F-0F53C347F52B}" type="presOf" srcId="{3067B79A-8A29-4D9E-9A30-2FEB1BFBDC64}" destId="{A92CAF2A-76C1-4CE9-91F4-7D51FEBAD283}" srcOrd="0" destOrd="0" presId="urn:microsoft.com/office/officeart/2005/8/layout/chevron1"/>
    <dgm:cxn modelId="{0FB8F918-3CF4-4903-AD7F-606D7537D9AC}" srcId="{D5667A61-2C03-4042-919D-77696868B7D1}" destId="{D4657A48-E5F6-4083-ACE7-FA0D070505F2}" srcOrd="2" destOrd="0" parTransId="{980B6A0A-9747-405B-ADB8-1A7668FB66E0}" sibTransId="{544FB1F3-F86F-4A75-9F25-160E496EE169}"/>
    <dgm:cxn modelId="{E320F52D-C539-4BD7-B04B-AF87B6242A17}" srcId="{D5667A61-2C03-4042-919D-77696868B7D1}" destId="{83755846-EE7F-4811-84D7-73D87F141172}" srcOrd="5" destOrd="0" parTransId="{69C8EEAE-DD16-4CE5-8694-B3BFE8689A8D}" sibTransId="{C180022D-0E40-4742-852C-F294DB771E69}"/>
    <dgm:cxn modelId="{2565C737-C8AB-4004-B890-552B69E6BEF6}" type="presOf" srcId="{D4657A48-E5F6-4083-ACE7-FA0D070505F2}" destId="{D9318E36-A37B-429E-AAF7-4D8E78970534}" srcOrd="0" destOrd="0" presId="urn:microsoft.com/office/officeart/2005/8/layout/chevron1"/>
    <dgm:cxn modelId="{3284E564-A31A-4ADD-9C0E-421E4859F1BE}" type="presOf" srcId="{CDD829DC-7D85-4945-B0DE-48236E134D4B}" destId="{452FC29F-A025-4FD9-9BA0-D437EA160447}" srcOrd="0" destOrd="0" presId="urn:microsoft.com/office/officeart/2005/8/layout/chevron1"/>
    <dgm:cxn modelId="{50757F6A-927D-463F-8930-AA83291FCF32}" type="presOf" srcId="{1EA968DA-72B1-4F95-8104-14B1481D4E85}" destId="{32CFFB36-D218-48B3-8EAD-C51F777817BE}" srcOrd="0" destOrd="0" presId="urn:microsoft.com/office/officeart/2005/8/layout/chevron1"/>
    <dgm:cxn modelId="{4F7ED14E-1583-4E10-8578-EA017B4E3C8F}" srcId="{D5667A61-2C03-4042-919D-77696868B7D1}" destId="{CDD829DC-7D85-4945-B0DE-48236E134D4B}" srcOrd="3" destOrd="0" parTransId="{1814B714-381A-45B2-9003-875D889C30A7}" sibTransId="{FB129F74-9948-4436-84FA-3B329D83D530}"/>
    <dgm:cxn modelId="{465A7172-28AE-42E9-BD89-F5DB00DFFFFD}" type="presOf" srcId="{D5667A61-2C03-4042-919D-77696868B7D1}" destId="{9B5AC04C-9379-4085-843F-B7E3BAB5D089}" srcOrd="0" destOrd="0" presId="urn:microsoft.com/office/officeart/2005/8/layout/chevron1"/>
    <dgm:cxn modelId="{B440CC80-3127-4BC3-B27A-5E04DBB7BE1F}" type="presOf" srcId="{54CCF7A5-FD16-4266-895D-68C2E7F963F4}" destId="{B4D755D0-C438-4EE1-9507-F3D897936FBF}" srcOrd="0" destOrd="0" presId="urn:microsoft.com/office/officeart/2005/8/layout/chevron1"/>
    <dgm:cxn modelId="{67F32FB9-8E50-4063-8DE9-6529DF47A646}" srcId="{D5667A61-2C03-4042-919D-77696868B7D1}" destId="{54CCF7A5-FD16-4266-895D-68C2E7F963F4}" srcOrd="6" destOrd="0" parTransId="{CABE2F4F-4140-4079-83B7-844E2DA7FE4C}" sibTransId="{F1AE6F90-07ED-4A46-8E14-5B46D686945F}"/>
    <dgm:cxn modelId="{7E5D71BD-0204-40F9-864C-494A93042CBF}" srcId="{D5667A61-2C03-4042-919D-77696868B7D1}" destId="{13F27221-5BD1-43E2-98C6-50BAD3CFA70C}" srcOrd="4" destOrd="0" parTransId="{F58FEAD1-77D6-4528-9CB9-9EAF078812E6}" sibTransId="{979E5847-B21A-48F5-B1DB-07ABE1FF1320}"/>
    <dgm:cxn modelId="{23B780D8-014A-42F1-A357-F5A88BF316DC}" type="presOf" srcId="{13F27221-5BD1-43E2-98C6-50BAD3CFA70C}" destId="{64742046-80A4-4523-8ABA-097A11AAC49E}" srcOrd="0" destOrd="0" presId="urn:microsoft.com/office/officeart/2005/8/layout/chevron1"/>
    <dgm:cxn modelId="{FEA975FA-CE76-4872-8F60-16CBF4A73E27}" srcId="{D5667A61-2C03-4042-919D-77696868B7D1}" destId="{3067B79A-8A29-4D9E-9A30-2FEB1BFBDC64}" srcOrd="1" destOrd="0" parTransId="{58DDDCD3-5716-4A9E-A048-700BB375A05B}" sibTransId="{712DCC7F-21EA-42D3-9B6C-11C02DDCCCBC}"/>
    <dgm:cxn modelId="{6893F4E6-0760-47FD-88C9-6B98AC84EF73}" type="presParOf" srcId="{9B5AC04C-9379-4085-843F-B7E3BAB5D089}" destId="{32CFFB36-D218-48B3-8EAD-C51F777817BE}" srcOrd="0" destOrd="0" presId="urn:microsoft.com/office/officeart/2005/8/layout/chevron1"/>
    <dgm:cxn modelId="{DEB9B7F0-B7CA-470B-A51E-EA5FA4F10557}" type="presParOf" srcId="{9B5AC04C-9379-4085-843F-B7E3BAB5D089}" destId="{E9AE0724-BC27-4EA5-839C-F713064FC892}" srcOrd="1" destOrd="0" presId="urn:microsoft.com/office/officeart/2005/8/layout/chevron1"/>
    <dgm:cxn modelId="{01CE447C-1AE8-497B-8427-BE1DCCA843BD}" type="presParOf" srcId="{9B5AC04C-9379-4085-843F-B7E3BAB5D089}" destId="{A92CAF2A-76C1-4CE9-91F4-7D51FEBAD283}" srcOrd="2" destOrd="0" presId="urn:microsoft.com/office/officeart/2005/8/layout/chevron1"/>
    <dgm:cxn modelId="{1CF138BF-8320-44BB-93B4-75A5AE73C2E3}" type="presParOf" srcId="{9B5AC04C-9379-4085-843F-B7E3BAB5D089}" destId="{CE5F91B2-E466-46D6-B368-E717071679D0}" srcOrd="3" destOrd="0" presId="urn:microsoft.com/office/officeart/2005/8/layout/chevron1"/>
    <dgm:cxn modelId="{CF23FD4C-8840-472E-B8F8-5CB62C11D18A}" type="presParOf" srcId="{9B5AC04C-9379-4085-843F-B7E3BAB5D089}" destId="{D9318E36-A37B-429E-AAF7-4D8E78970534}" srcOrd="4" destOrd="0" presId="urn:microsoft.com/office/officeart/2005/8/layout/chevron1"/>
    <dgm:cxn modelId="{C293AA31-E3FD-42D8-80AC-8D936EE82F5C}" type="presParOf" srcId="{9B5AC04C-9379-4085-843F-B7E3BAB5D089}" destId="{241F5860-AEE1-4C0F-A046-C6DB08467E8C}" srcOrd="5" destOrd="0" presId="urn:microsoft.com/office/officeart/2005/8/layout/chevron1"/>
    <dgm:cxn modelId="{66129556-F03C-4BA6-8F7F-7B5CC33D3E79}" type="presParOf" srcId="{9B5AC04C-9379-4085-843F-B7E3BAB5D089}" destId="{452FC29F-A025-4FD9-9BA0-D437EA160447}" srcOrd="6" destOrd="0" presId="urn:microsoft.com/office/officeart/2005/8/layout/chevron1"/>
    <dgm:cxn modelId="{8A00066D-3139-4B99-A731-3677FA09CDD2}" type="presParOf" srcId="{9B5AC04C-9379-4085-843F-B7E3BAB5D089}" destId="{B3A96FFE-DCA3-4DD2-864C-CD950F18DDEC}" srcOrd="7" destOrd="0" presId="urn:microsoft.com/office/officeart/2005/8/layout/chevron1"/>
    <dgm:cxn modelId="{1E25C060-8F25-4C1E-842C-A76244C0A2F3}" type="presParOf" srcId="{9B5AC04C-9379-4085-843F-B7E3BAB5D089}" destId="{64742046-80A4-4523-8ABA-097A11AAC49E}" srcOrd="8" destOrd="0" presId="urn:microsoft.com/office/officeart/2005/8/layout/chevron1"/>
    <dgm:cxn modelId="{86FD92D6-8E33-4B0D-ADCE-15D960AB3CA3}" type="presParOf" srcId="{9B5AC04C-9379-4085-843F-B7E3BAB5D089}" destId="{B27C33F1-D48C-47C3-B351-27E6C857E692}" srcOrd="9" destOrd="0" presId="urn:microsoft.com/office/officeart/2005/8/layout/chevron1"/>
    <dgm:cxn modelId="{023D8240-EB27-40D4-AC1B-875923E9CAC6}" type="presParOf" srcId="{9B5AC04C-9379-4085-843F-B7E3BAB5D089}" destId="{96EA10B6-26A4-49DF-96AE-17E6B852DAE7}" srcOrd="10" destOrd="0" presId="urn:microsoft.com/office/officeart/2005/8/layout/chevron1"/>
    <dgm:cxn modelId="{A0CB079F-03D4-44E1-A935-7D3AC73BF542}" type="presParOf" srcId="{9B5AC04C-9379-4085-843F-B7E3BAB5D089}" destId="{433127A3-B7D5-4A16-8228-817DD44DE29A}" srcOrd="11" destOrd="0" presId="urn:microsoft.com/office/officeart/2005/8/layout/chevron1"/>
    <dgm:cxn modelId="{90B3D255-8BEE-46BF-8546-1CA10321BB33}" type="presParOf" srcId="{9B5AC04C-9379-4085-843F-B7E3BAB5D089}" destId="{B4D755D0-C438-4EE1-9507-F3D897936FBF}" srcOrd="12"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45E151-CA1F-4932-B5EA-FE1612EB31DF}" type="doc">
      <dgm:prSet loTypeId="urn:microsoft.com/office/officeart/2005/8/layout/chevron1" loCatId="process" qsTypeId="urn:microsoft.com/office/officeart/2005/8/quickstyle/simple1" qsCatId="simple" csTypeId="urn:microsoft.com/office/officeart/2005/8/colors/accent1_2" csCatId="accent1" phldr="1"/>
      <dgm:spPr/>
    </dgm:pt>
    <dgm:pt modelId="{1ABC1926-D72B-4AF5-B210-CA18574D5677}" type="pres">
      <dgm:prSet presAssocID="{BF45E151-CA1F-4932-B5EA-FE1612EB31DF}" presName="Name0" presStyleCnt="0">
        <dgm:presLayoutVars>
          <dgm:dir/>
          <dgm:animLvl val="lvl"/>
          <dgm:resizeHandles val="exact"/>
        </dgm:presLayoutVars>
      </dgm:prSet>
      <dgm:spPr/>
    </dgm:pt>
  </dgm:ptLst>
  <dgm:cxnLst>
    <dgm:cxn modelId="{99454A3E-593A-4CB4-B2EB-04A6A41DF731}" type="presOf" srcId="{BF45E151-CA1F-4932-B5EA-FE1612EB31DF}" destId="{1ABC1926-D72B-4AF5-B210-CA18574D5677}" srcOrd="0" destOrd="0" presId="urn:microsoft.com/office/officeart/2005/8/layout/chevr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FFB36-D218-48B3-8EAD-C51F777817BE}">
      <dsp:nvSpPr>
        <dsp:cNvPr id="0" name=""/>
        <dsp:cNvSpPr/>
      </dsp:nvSpPr>
      <dsp:spPr>
        <a:xfrm>
          <a:off x="0" y="292855"/>
          <a:ext cx="1240167" cy="496067"/>
        </a:xfrm>
        <a:prstGeom prst="chevron">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cs-CZ" sz="1100" b="1" kern="1200" dirty="0">
              <a:latin typeface="Roboto Black"/>
            </a:rPr>
            <a:t>Due diligence</a:t>
          </a:r>
        </a:p>
      </dsp:txBody>
      <dsp:txXfrm>
        <a:off x="248034" y="292855"/>
        <a:ext cx="744100" cy="496067"/>
      </dsp:txXfrm>
    </dsp:sp>
    <dsp:sp modelId="{A92CAF2A-76C1-4CE9-91F4-7D51FEBAD283}">
      <dsp:nvSpPr>
        <dsp:cNvPr id="0" name=""/>
        <dsp:cNvSpPr/>
      </dsp:nvSpPr>
      <dsp:spPr>
        <a:xfrm>
          <a:off x="1116151" y="292855"/>
          <a:ext cx="1240167" cy="496067"/>
        </a:xfrm>
        <a:prstGeom prst="chevron">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cs-CZ" sz="1100" b="1" kern="1200" dirty="0">
              <a:latin typeface="Roboto Black"/>
            </a:rPr>
            <a:t>Tendr</a:t>
          </a:r>
        </a:p>
      </dsp:txBody>
      <dsp:txXfrm>
        <a:off x="1364185" y="292855"/>
        <a:ext cx="744100" cy="496067"/>
      </dsp:txXfrm>
    </dsp:sp>
    <dsp:sp modelId="{D9318E36-A37B-429E-AAF7-4D8E78970534}">
      <dsp:nvSpPr>
        <dsp:cNvPr id="0" name=""/>
        <dsp:cNvSpPr/>
      </dsp:nvSpPr>
      <dsp:spPr>
        <a:xfrm>
          <a:off x="2232302" y="292855"/>
          <a:ext cx="1240167" cy="496067"/>
        </a:xfrm>
        <a:prstGeom prst="chevron">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cs-CZ" sz="1100" b="1" kern="1200" dirty="0">
              <a:latin typeface="Roboto Black"/>
            </a:rPr>
            <a:t>Jednání o detailu</a:t>
          </a:r>
        </a:p>
      </dsp:txBody>
      <dsp:txXfrm>
        <a:off x="2480336" y="292855"/>
        <a:ext cx="744100" cy="496067"/>
      </dsp:txXfrm>
    </dsp:sp>
    <dsp:sp modelId="{452FC29F-A025-4FD9-9BA0-D437EA160447}">
      <dsp:nvSpPr>
        <dsp:cNvPr id="0" name=""/>
        <dsp:cNvSpPr/>
      </dsp:nvSpPr>
      <dsp:spPr>
        <a:xfrm>
          <a:off x="3348453" y="292855"/>
          <a:ext cx="1240167" cy="496067"/>
        </a:xfrm>
        <a:prstGeom prst="chevron">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cs-CZ" sz="1100" b="1" kern="1200" dirty="0">
              <a:latin typeface="Roboto Black"/>
            </a:rPr>
            <a:t>výroba</a:t>
          </a:r>
        </a:p>
      </dsp:txBody>
      <dsp:txXfrm>
        <a:off x="3596487" y="292855"/>
        <a:ext cx="744100" cy="496067"/>
      </dsp:txXfrm>
    </dsp:sp>
    <dsp:sp modelId="{64742046-80A4-4523-8ABA-097A11AAC49E}">
      <dsp:nvSpPr>
        <dsp:cNvPr id="0" name=""/>
        <dsp:cNvSpPr/>
      </dsp:nvSpPr>
      <dsp:spPr>
        <a:xfrm>
          <a:off x="4464604" y="292855"/>
          <a:ext cx="1240167" cy="496067"/>
        </a:xfrm>
        <a:prstGeom prst="chevron">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cs-CZ" sz="1100" b="1" kern="1200" dirty="0">
              <a:latin typeface="Roboto Black"/>
            </a:rPr>
            <a:t>Doprava</a:t>
          </a:r>
        </a:p>
      </dsp:txBody>
      <dsp:txXfrm>
        <a:off x="4712638" y="292855"/>
        <a:ext cx="744100" cy="496067"/>
      </dsp:txXfrm>
    </dsp:sp>
    <dsp:sp modelId="{96EA10B6-26A4-49DF-96AE-17E6B852DAE7}">
      <dsp:nvSpPr>
        <dsp:cNvPr id="0" name=""/>
        <dsp:cNvSpPr/>
      </dsp:nvSpPr>
      <dsp:spPr>
        <a:xfrm>
          <a:off x="5580755" y="292855"/>
          <a:ext cx="1240167" cy="496067"/>
        </a:xfrm>
        <a:prstGeom prst="chevron">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cs-CZ" sz="1100" b="1" kern="1200" dirty="0">
              <a:latin typeface="Roboto Black"/>
            </a:rPr>
            <a:t>Záruční doba</a:t>
          </a:r>
        </a:p>
      </dsp:txBody>
      <dsp:txXfrm>
        <a:off x="5828789" y="292855"/>
        <a:ext cx="744100" cy="496067"/>
      </dsp:txXfrm>
    </dsp:sp>
    <dsp:sp modelId="{B4D755D0-C438-4EE1-9507-F3D897936FBF}">
      <dsp:nvSpPr>
        <dsp:cNvPr id="0" name=""/>
        <dsp:cNvSpPr/>
      </dsp:nvSpPr>
      <dsp:spPr>
        <a:xfrm>
          <a:off x="6696906" y="292855"/>
          <a:ext cx="1240167" cy="496067"/>
        </a:xfrm>
        <a:prstGeom prst="chevron">
          <a:avLst/>
        </a:prstGeom>
        <a:solidFill>
          <a:schemeClr val="accent5">
            <a:lumMod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cs-CZ" sz="1100" b="1" kern="1200" dirty="0">
              <a:latin typeface="Roboto Black"/>
            </a:rPr>
            <a:t>Pozáruční servis</a:t>
          </a:r>
        </a:p>
      </dsp:txBody>
      <dsp:txXfrm>
        <a:off x="6944940" y="292855"/>
        <a:ext cx="744100" cy="4960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E66C2BD-E90E-4A5C-8EC3-977D5CCE9C6F}" type="datetimeFigureOut">
              <a:rPr lang="cs-CZ" smtClean="0"/>
              <a:t>30.11.2023</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543CCDE-167F-428D-989A-FDEB804F85B1}" type="slidenum">
              <a:rPr lang="cs-CZ" smtClean="0"/>
              <a:t>‹#›</a:t>
            </a:fld>
            <a:endParaRPr lang="cs-CZ"/>
          </a:p>
        </p:txBody>
      </p:sp>
    </p:spTree>
    <p:extLst>
      <p:ext uri="{BB962C8B-B14F-4D97-AF65-F5344CB8AC3E}">
        <p14:creationId xmlns:p14="http://schemas.microsoft.com/office/powerpoint/2010/main" val="54684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F543CCDE-167F-428D-989A-FDEB804F85B1}" type="slidenum">
              <a:rPr lang="cs-CZ" smtClean="0"/>
              <a:t>1</a:t>
            </a:fld>
            <a:endParaRPr lang="cs-CZ"/>
          </a:p>
        </p:txBody>
      </p:sp>
    </p:spTree>
    <p:extLst>
      <p:ext uri="{BB962C8B-B14F-4D97-AF65-F5344CB8AC3E}">
        <p14:creationId xmlns:p14="http://schemas.microsoft.com/office/powerpoint/2010/main" val="355434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cs-CZ" dirty="0"/>
              <a:t>Čína a Rusko nemusí</a:t>
            </a:r>
            <a:r>
              <a:rPr lang="cs-CZ" baseline="0" dirty="0"/>
              <a:t> požadovat akontaci ve výši  15% nebo financování v délce víc než 10 let</a:t>
            </a:r>
          </a:p>
          <a:p>
            <a:pPr marL="171450" indent="-171450">
              <a:buFontTx/>
              <a:buChar char="-"/>
            </a:pPr>
            <a:r>
              <a:rPr lang="cs-CZ" baseline="0" dirty="0"/>
              <a:t>Francie –nulové marže, USA –přes OFAC sankce, i ty zvýhodněné půjčky</a:t>
            </a:r>
          </a:p>
          <a:p>
            <a:pPr marL="171450" indent="-171450">
              <a:buFontTx/>
              <a:buChar char="-"/>
            </a:pPr>
            <a:r>
              <a:rPr lang="cs-CZ" baseline="0" dirty="0"/>
              <a:t>Větší požadavky na financování akontace (varianty přes EGAP – do 2 let, nebo přes </a:t>
            </a:r>
            <a:r>
              <a:rPr lang="cs-CZ" baseline="0" dirty="0" err="1"/>
              <a:t>Lloyds</a:t>
            </a:r>
            <a:r>
              <a:rPr lang="cs-CZ" baseline="0" dirty="0"/>
              <a:t> apod. přes 2 roky – komerční pojištění ale spíše u suverénních dlužníků.</a:t>
            </a:r>
          </a:p>
          <a:p>
            <a:pPr marL="171450" indent="-171450">
              <a:buFontTx/>
              <a:buChar char="-"/>
            </a:pPr>
            <a:endParaRPr lang="cs-CZ" baseline="0" dirty="0"/>
          </a:p>
          <a:p>
            <a:r>
              <a:rPr lang="cs-CZ" dirty="0"/>
              <a:t>Některé</a:t>
            </a:r>
            <a:r>
              <a:rPr lang="cs-CZ" baseline="0" dirty="0"/>
              <a:t> státy chtějí kontrolovat peněžní toky, aby zamezily vyvádění kapitálu ze země. Cestou, jak tomu zabránit, je zapojit do věci banky, které pomohou formou dokumentárních obchodů „kontrolovat“, že proti platbám teče zboží. (Egypt, Alžír, </a:t>
            </a:r>
            <a:r>
              <a:rPr lang="cs-CZ" baseline="0" dirty="0" err="1"/>
              <a:t>Indonésiekde</a:t>
            </a:r>
            <a:r>
              <a:rPr lang="cs-CZ" baseline="0" dirty="0"/>
              <a:t> nejsou hladké platby)</a:t>
            </a:r>
          </a:p>
          <a:p>
            <a:endParaRPr lang="cs-CZ" baseline="0" dirty="0"/>
          </a:p>
          <a:p>
            <a:r>
              <a:rPr lang="cs-CZ" baseline="0" dirty="0"/>
              <a:t>Partner v Africe - </a:t>
            </a:r>
            <a:r>
              <a:rPr lang="cs-CZ" baseline="0" dirty="0" err="1"/>
              <a:t>Afreximbank</a:t>
            </a:r>
            <a:endParaRPr lang="cs-CZ" baseline="0" dirty="0"/>
          </a:p>
          <a:p>
            <a:pPr marL="171450" indent="-171450">
              <a:buFontTx/>
              <a:buChar char="-"/>
            </a:pPr>
            <a:endParaRPr lang="cs-CZ" baseline="0" dirty="0"/>
          </a:p>
          <a:p>
            <a:endParaRPr lang="en-DE" dirty="0"/>
          </a:p>
        </p:txBody>
      </p:sp>
      <p:sp>
        <p:nvSpPr>
          <p:cNvPr id="4" name="Slide Number Placeholder 3"/>
          <p:cNvSpPr>
            <a:spLocks noGrp="1"/>
          </p:cNvSpPr>
          <p:nvPr>
            <p:ph type="sldNum" sz="quarter" idx="5"/>
          </p:nvPr>
        </p:nvSpPr>
        <p:spPr/>
        <p:txBody>
          <a:bodyPr/>
          <a:lstStyle/>
          <a:p>
            <a:fld id="{38CE6631-D942-4CE8-AF59-DF0AC45E8509}" type="slidenum">
              <a:rPr lang="de-DE" smtClean="0"/>
              <a:t>11</a:t>
            </a:fld>
            <a:endParaRPr lang="de-DE"/>
          </a:p>
        </p:txBody>
      </p:sp>
    </p:spTree>
    <p:extLst>
      <p:ext uri="{BB962C8B-B14F-4D97-AF65-F5344CB8AC3E}">
        <p14:creationId xmlns:p14="http://schemas.microsoft.com/office/powerpoint/2010/main" val="377210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543CCDE-167F-428D-989A-FDEB804F85B1}" type="slidenum">
              <a:rPr lang="cs-CZ" smtClean="0"/>
              <a:t>12</a:t>
            </a:fld>
            <a:endParaRPr lang="cs-CZ"/>
          </a:p>
        </p:txBody>
      </p:sp>
    </p:spTree>
    <p:extLst>
      <p:ext uri="{BB962C8B-B14F-4D97-AF65-F5344CB8AC3E}">
        <p14:creationId xmlns:p14="http://schemas.microsoft.com/office/powerpoint/2010/main" val="3217764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i="0" kern="1200" dirty="0">
                <a:solidFill>
                  <a:schemeClr val="tx1"/>
                </a:solidFill>
                <a:effectLst/>
                <a:latin typeface="+mn-lt"/>
                <a:ea typeface="+mn-ea"/>
                <a:cs typeface="+mn-cs"/>
              </a:rPr>
              <a:t>RENOMIU vám určitě nemusím představovat, nicméně ráda bych úvodem přece jenom zdůraznila jeden klíčový aspekt, kterým se odlišuje od mnoha jiných makléřů a přidává jí na výjimečnosti, a tím je partnerství s </a:t>
            </a:r>
            <a:r>
              <a:rPr lang="cs-CZ" sz="1200" i="0" kern="1200" dirty="0" err="1">
                <a:solidFill>
                  <a:schemeClr val="tx1"/>
                </a:solidFill>
                <a:effectLst/>
                <a:latin typeface="+mn-lt"/>
                <a:ea typeface="+mn-ea"/>
                <a:cs typeface="+mn-cs"/>
              </a:rPr>
              <a:t>Gallagher</a:t>
            </a:r>
            <a:r>
              <a:rPr lang="cs-CZ" sz="1200" i="0" kern="1200" dirty="0">
                <a:solidFill>
                  <a:schemeClr val="tx1"/>
                </a:solidFill>
                <a:effectLst/>
                <a:latin typeface="+mn-lt"/>
                <a:ea typeface="+mn-ea"/>
                <a:cs typeface="+mn-cs"/>
              </a:rPr>
              <a:t>. Toto partnerství totiž zakládá podstatu pro mou specializaci, jelikož je </a:t>
            </a:r>
            <a:r>
              <a:rPr lang="cs-CZ" sz="1200" i="0" kern="1200" dirty="0" err="1">
                <a:solidFill>
                  <a:schemeClr val="tx1"/>
                </a:solidFill>
                <a:effectLst/>
                <a:latin typeface="+mn-lt"/>
                <a:ea typeface="+mn-ea"/>
                <a:cs typeface="+mn-cs"/>
              </a:rPr>
              <a:t>Gallagher</a:t>
            </a:r>
            <a:r>
              <a:rPr lang="cs-CZ" sz="1200" i="0" kern="1200" dirty="0">
                <a:solidFill>
                  <a:schemeClr val="tx1"/>
                </a:solidFill>
                <a:effectLst/>
                <a:latin typeface="+mn-lt"/>
                <a:ea typeface="+mn-ea"/>
                <a:cs typeface="+mn-cs"/>
              </a:rPr>
              <a:t> vstupní bránou do světového komerčního pojišťovacího trhu, který představuje </a:t>
            </a:r>
            <a:r>
              <a:rPr lang="cs-CZ" sz="1200" i="0" kern="1200" dirty="0" err="1">
                <a:solidFill>
                  <a:schemeClr val="tx1"/>
                </a:solidFill>
                <a:effectLst/>
                <a:latin typeface="+mn-lt"/>
                <a:ea typeface="+mn-ea"/>
                <a:cs typeface="+mn-cs"/>
              </a:rPr>
              <a:t>Lloyds</a:t>
            </a:r>
            <a:r>
              <a:rPr lang="cs-CZ" sz="1200" i="0" kern="1200" dirty="0">
                <a:solidFill>
                  <a:schemeClr val="tx1"/>
                </a:solidFill>
                <a:effectLst/>
                <a:latin typeface="+mn-lt"/>
                <a:ea typeface="+mn-ea"/>
                <a:cs typeface="+mn-cs"/>
              </a:rPr>
              <a:t> a i samostatní komerční </a:t>
            </a:r>
            <a:r>
              <a:rPr lang="cs-CZ" sz="1200" i="0" kern="1200" dirty="0" err="1">
                <a:solidFill>
                  <a:schemeClr val="tx1"/>
                </a:solidFill>
                <a:effectLst/>
                <a:latin typeface="+mn-lt"/>
                <a:ea typeface="+mn-ea"/>
                <a:cs typeface="+mn-cs"/>
              </a:rPr>
              <a:t>pojištovny</a:t>
            </a:r>
            <a:r>
              <a:rPr lang="cs-CZ" sz="1200" i="0" kern="1200" dirty="0">
                <a:solidFill>
                  <a:schemeClr val="tx1"/>
                </a:solidFill>
                <a:effectLst/>
                <a:latin typeface="+mn-lt"/>
                <a:ea typeface="+mn-ea"/>
                <a:cs typeface="+mn-cs"/>
              </a:rPr>
              <a:t>. </a:t>
            </a:r>
            <a:r>
              <a:rPr lang="cs-CZ" altLang="cs-CZ" dirty="0" err="1">
                <a:solidFill>
                  <a:schemeClr val="accent1">
                    <a:lumMod val="50000"/>
                  </a:schemeClr>
                </a:solidFill>
              </a:rPr>
              <a:t>Lloyd´s</a:t>
            </a:r>
            <a:r>
              <a:rPr lang="cs-CZ" altLang="cs-CZ" dirty="0">
                <a:solidFill>
                  <a:schemeClr val="accent1">
                    <a:lumMod val="50000"/>
                  </a:schemeClr>
                </a:solidFill>
              </a:rPr>
              <a:t>, - takový </a:t>
            </a:r>
            <a:r>
              <a:rPr lang="cs-CZ" altLang="cs-CZ" dirty="0" err="1">
                <a:solidFill>
                  <a:schemeClr val="accent1">
                    <a:lumMod val="50000"/>
                  </a:schemeClr>
                </a:solidFill>
              </a:rPr>
              <a:t>pojištovací</a:t>
            </a:r>
            <a:r>
              <a:rPr lang="cs-CZ" altLang="cs-CZ" dirty="0">
                <a:solidFill>
                  <a:schemeClr val="accent1">
                    <a:lumMod val="50000"/>
                  </a:schemeClr>
                </a:solidFill>
              </a:rPr>
              <a:t> „</a:t>
            </a:r>
            <a:r>
              <a:rPr lang="cs-CZ" altLang="cs-CZ" dirty="0" err="1">
                <a:solidFill>
                  <a:schemeClr val="accent1">
                    <a:lumMod val="50000"/>
                  </a:schemeClr>
                </a:solidFill>
              </a:rPr>
              <a:t>wall</a:t>
            </a:r>
            <a:r>
              <a:rPr lang="cs-CZ" altLang="cs-CZ" dirty="0">
                <a:solidFill>
                  <a:schemeClr val="accent1">
                    <a:lumMod val="50000"/>
                  </a:schemeClr>
                </a:solidFill>
              </a:rPr>
              <a:t> street“, který se </a:t>
            </a:r>
            <a:r>
              <a:rPr lang="cs-CZ" altLang="cs-CZ" dirty="0" err="1">
                <a:solidFill>
                  <a:schemeClr val="accent1">
                    <a:lumMod val="50000"/>
                  </a:schemeClr>
                </a:solidFill>
              </a:rPr>
              <a:t>skladá</a:t>
            </a:r>
            <a:r>
              <a:rPr lang="cs-CZ" altLang="cs-CZ" dirty="0">
                <a:solidFill>
                  <a:schemeClr val="accent1">
                    <a:lumMod val="50000"/>
                  </a:schemeClr>
                </a:solidFill>
              </a:rPr>
              <a:t> z 23 syndikátů pojišťoven. Pouze tady a prostřednictvím </a:t>
            </a:r>
            <a:r>
              <a:rPr lang="cs-CZ" altLang="cs-CZ" dirty="0" err="1">
                <a:solidFill>
                  <a:schemeClr val="accent1">
                    <a:lumMod val="50000"/>
                  </a:schemeClr>
                </a:solidFill>
              </a:rPr>
              <a:t>Gallgaher</a:t>
            </a:r>
            <a:r>
              <a:rPr lang="cs-CZ" altLang="cs-CZ" dirty="0">
                <a:solidFill>
                  <a:schemeClr val="accent1">
                    <a:lumMod val="50000"/>
                  </a:schemeClr>
                </a:solidFill>
              </a:rPr>
              <a:t> je možné získat pojištění exportního financování, o kterém se dnes budeme bavit.</a:t>
            </a:r>
            <a:r>
              <a:rPr lang="cs-CZ" altLang="cs-CZ" sz="1200" i="0" kern="1200" dirty="0">
                <a:solidFill>
                  <a:schemeClr val="tx1"/>
                </a:solidFill>
                <a:effectLst/>
                <a:latin typeface="+mn-lt"/>
                <a:ea typeface="+mn-ea"/>
                <a:cs typeface="+mn-cs"/>
              </a:rPr>
              <a:t> </a:t>
            </a:r>
            <a:endParaRPr lang="cs-CZ" sz="1200" i="0" kern="1200" dirty="0">
              <a:solidFill>
                <a:schemeClr val="tx1"/>
              </a:solidFill>
              <a:effectLst/>
              <a:latin typeface="+mn-lt"/>
              <a:ea typeface="+mn-ea"/>
              <a:cs typeface="+mn-cs"/>
            </a:endParaRPr>
          </a:p>
          <a:p>
            <a:endParaRPr lang="cs-CZ" sz="1200" i="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F543CCDE-167F-428D-989A-FDEB804F85B1}" type="slidenum">
              <a:rPr lang="cs-CZ" smtClean="0"/>
              <a:t>2</a:t>
            </a:fld>
            <a:endParaRPr lang="cs-CZ"/>
          </a:p>
        </p:txBody>
      </p:sp>
    </p:spTree>
    <p:extLst>
      <p:ext uri="{BB962C8B-B14F-4D97-AF65-F5344CB8AC3E}">
        <p14:creationId xmlns:p14="http://schemas.microsoft.com/office/powerpoint/2010/main" val="152389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F543CCDE-167F-428D-989A-FDEB804F85B1}" type="slidenum">
              <a:rPr lang="cs-CZ" smtClean="0"/>
              <a:t>3</a:t>
            </a:fld>
            <a:endParaRPr lang="cs-CZ"/>
          </a:p>
        </p:txBody>
      </p:sp>
    </p:spTree>
    <p:extLst>
      <p:ext uri="{BB962C8B-B14F-4D97-AF65-F5344CB8AC3E}">
        <p14:creationId xmlns:p14="http://schemas.microsoft.com/office/powerpoint/2010/main" val="363422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Tx/>
              <a:buNone/>
              <a:defRPr/>
            </a:pPr>
            <a:r>
              <a:rPr lang="cs-CZ" altLang="cs-CZ" dirty="0">
                <a:solidFill>
                  <a:schemeClr val="accent1">
                    <a:lumMod val="50000"/>
                  </a:schemeClr>
                </a:solidFill>
              </a:rPr>
              <a:t>Jaký je vlastně rozdíl nebo spíš symbióza mezi EGAP a komerčním trhem. Hlavním mottem by se v podstatě dalo říct je „Kam nemůže komerční trh, tam může EGAP“, jelikož rolí EGAP by mělo být pojištění tržně nezajistitelných rizik. A tyto tržně nepojistitelná rizika se vymezují hlavně délkou úvěru a rizikovým profilem dlužníka. V průběhu času se sice dá říct, že </a:t>
            </a:r>
            <a:r>
              <a:rPr lang="cs-CZ" altLang="cs-CZ" dirty="0" err="1">
                <a:solidFill>
                  <a:schemeClr val="accent1">
                    <a:lumMod val="50000"/>
                  </a:schemeClr>
                </a:solidFill>
              </a:rPr>
              <a:t>hranica</a:t>
            </a:r>
            <a:r>
              <a:rPr lang="cs-CZ" altLang="cs-CZ" dirty="0">
                <a:solidFill>
                  <a:schemeClr val="accent1">
                    <a:lumMod val="50000"/>
                  </a:schemeClr>
                </a:solidFill>
              </a:rPr>
              <a:t> citlivosti komerčního trhu se posunula z 2 let až na 10 let ,kdy už i komerční trh je schopný pojistit úvěry s větší délkou splatnosti. CO však neumí zatím, tak jsou úvěry nad 15 let a dále pojištění bez spoluúčasti. EGAP se zas na druhé straně musí držet pravidel OECD , co se sice pozitivně </a:t>
            </a:r>
            <a:r>
              <a:rPr lang="cs-CZ" altLang="cs-CZ" dirty="0" err="1">
                <a:solidFill>
                  <a:schemeClr val="accent1">
                    <a:lumMod val="50000"/>
                  </a:schemeClr>
                </a:solidFill>
              </a:rPr>
              <a:t>odzrcadluje</a:t>
            </a:r>
            <a:r>
              <a:rPr lang="cs-CZ" altLang="cs-CZ" dirty="0">
                <a:solidFill>
                  <a:schemeClr val="accent1">
                    <a:lumMod val="50000"/>
                  </a:schemeClr>
                </a:solidFill>
              </a:rPr>
              <a:t> u delších úvěrů na nižší pojistné marže, ale musí dodržovat % podíl zboží českého původu. Rovněž EGAP nemůže pojišťovat krátkodobé pohledávky do 2 let v rámci EU.</a:t>
            </a:r>
          </a:p>
          <a:p>
            <a:pPr marL="0" indent="0">
              <a:buFontTx/>
              <a:buNone/>
              <a:defRPr/>
            </a:pPr>
            <a:endParaRPr lang="cs-CZ" altLang="cs-CZ" dirty="0">
              <a:solidFill>
                <a:schemeClr val="accent1">
                  <a:lumMod val="50000"/>
                </a:schemeClr>
              </a:solidFill>
            </a:endParaRPr>
          </a:p>
          <a:p>
            <a:pPr marL="0" indent="0">
              <a:buFontTx/>
              <a:buNone/>
              <a:defRPr/>
            </a:pPr>
            <a:r>
              <a:rPr lang="cs-CZ" altLang="cs-CZ" dirty="0">
                <a:solidFill>
                  <a:schemeClr val="accent1">
                    <a:lumMod val="50000"/>
                  </a:schemeClr>
                </a:solidFill>
              </a:rPr>
              <a:t>Poskytováním pojištění až do výše 100% hodnoty úvěru komerční trh určitě není první volbou, i když jsou komerční pojištění mnohem jednodušší. A i naopak, množí se případy, kdy EGAP nebyl schopný pojistit některé </a:t>
            </a:r>
            <a:r>
              <a:rPr lang="cs-CZ" altLang="cs-CZ" dirty="0" err="1">
                <a:solidFill>
                  <a:schemeClr val="accent1">
                    <a:lumMod val="50000"/>
                  </a:schemeClr>
                </a:solidFill>
              </a:rPr>
              <a:t>riziká</a:t>
            </a:r>
            <a:r>
              <a:rPr lang="cs-CZ" altLang="cs-CZ" dirty="0">
                <a:solidFill>
                  <a:schemeClr val="accent1">
                    <a:lumMod val="50000"/>
                  </a:schemeClr>
                </a:solidFill>
              </a:rPr>
              <a:t>, nicméně komerční trh ano (Irák, Izrael), dále je komerční trh schopen pojistit i úvěry již i nad 10-12 let. </a:t>
            </a:r>
          </a:p>
          <a:p>
            <a:pPr marL="0" indent="0">
              <a:buFontTx/>
              <a:buNone/>
              <a:defRPr/>
            </a:pPr>
            <a:r>
              <a:rPr lang="cs-CZ" altLang="cs-CZ" dirty="0">
                <a:solidFill>
                  <a:schemeClr val="accent1">
                    <a:lumMod val="50000"/>
                  </a:schemeClr>
                </a:solidFill>
              </a:rPr>
              <a:t>Role </a:t>
            </a:r>
            <a:r>
              <a:rPr lang="cs-CZ" altLang="cs-CZ" dirty="0" err="1">
                <a:solidFill>
                  <a:schemeClr val="accent1">
                    <a:lumMod val="50000"/>
                  </a:schemeClr>
                </a:solidFill>
              </a:rPr>
              <a:t>egap</a:t>
            </a:r>
            <a:r>
              <a:rPr lang="cs-CZ" altLang="cs-CZ" dirty="0">
                <a:solidFill>
                  <a:schemeClr val="accent1">
                    <a:lumMod val="50000"/>
                  </a:schemeClr>
                </a:solidFill>
              </a:rPr>
              <a:t>: tržně nezajistitelná rizika v zahraničním obchodě</a:t>
            </a:r>
          </a:p>
          <a:p>
            <a:pPr marL="171450" indent="-171450">
              <a:buFontTx/>
              <a:buChar char="-"/>
              <a:defRPr/>
            </a:pPr>
            <a:r>
              <a:rPr lang="cs-CZ" altLang="cs-CZ" dirty="0">
                <a:solidFill>
                  <a:schemeClr val="accent1">
                    <a:lumMod val="50000"/>
                  </a:schemeClr>
                </a:solidFill>
              </a:rPr>
              <a:t>Předpoklad je % podíl zboží českého původu, délka splatnosti</a:t>
            </a:r>
          </a:p>
          <a:p>
            <a:pPr marL="171450" indent="-171450">
              <a:buFontTx/>
              <a:buChar char="-"/>
              <a:defRPr/>
            </a:pPr>
            <a:r>
              <a:rPr lang="cs-CZ" altLang="cs-CZ" dirty="0">
                <a:solidFill>
                  <a:schemeClr val="accent1">
                    <a:lumMod val="50000"/>
                  </a:schemeClr>
                </a:solidFill>
              </a:rPr>
              <a:t>Vlastněno státem, podléhající </a:t>
            </a:r>
            <a:r>
              <a:rPr lang="cs-CZ" altLang="cs-CZ" dirty="0" err="1">
                <a:solidFill>
                  <a:schemeClr val="accent1">
                    <a:lumMod val="50000"/>
                  </a:schemeClr>
                </a:solidFill>
              </a:rPr>
              <a:t>oecd</a:t>
            </a:r>
            <a:r>
              <a:rPr lang="cs-CZ" altLang="cs-CZ" dirty="0">
                <a:solidFill>
                  <a:schemeClr val="accent1">
                    <a:lumMod val="50000"/>
                  </a:schemeClr>
                </a:solidFill>
              </a:rPr>
              <a:t> pravidlům</a:t>
            </a:r>
          </a:p>
          <a:p>
            <a:pPr marL="171450" indent="-171450">
              <a:buFontTx/>
              <a:buChar char="-"/>
              <a:defRPr/>
            </a:pPr>
            <a:r>
              <a:rPr lang="cs-CZ" altLang="cs-CZ" dirty="0">
                <a:solidFill>
                  <a:schemeClr val="accent1">
                    <a:lumMod val="50000"/>
                  </a:schemeClr>
                </a:solidFill>
              </a:rPr>
              <a:t>Ve světě ECA (ÖKB </a:t>
            </a:r>
            <a:r>
              <a:rPr lang="cs-CZ" altLang="cs-CZ" dirty="0" err="1">
                <a:solidFill>
                  <a:schemeClr val="accent1">
                    <a:lumMod val="50000"/>
                  </a:schemeClr>
                </a:solidFill>
              </a:rPr>
              <a:t>Oesterreichische</a:t>
            </a:r>
            <a:r>
              <a:rPr lang="cs-CZ" altLang="cs-CZ" dirty="0">
                <a:solidFill>
                  <a:schemeClr val="accent1">
                    <a:lumMod val="50000"/>
                  </a:schemeClr>
                </a:solidFill>
              </a:rPr>
              <a:t> </a:t>
            </a:r>
            <a:r>
              <a:rPr lang="cs-CZ" altLang="cs-CZ" dirty="0" err="1">
                <a:solidFill>
                  <a:schemeClr val="accent1">
                    <a:lumMod val="50000"/>
                  </a:schemeClr>
                </a:solidFill>
              </a:rPr>
              <a:t>Kontrollbank</a:t>
            </a:r>
            <a:r>
              <a:rPr lang="cs-CZ" altLang="cs-CZ" dirty="0">
                <a:solidFill>
                  <a:schemeClr val="accent1">
                    <a:lumMod val="50000"/>
                  </a:schemeClr>
                </a:solidFill>
              </a:rPr>
              <a:t> AG, Euler Hermes Německo, </a:t>
            </a:r>
            <a:r>
              <a:rPr lang="en-US" altLang="cs-CZ" dirty="0">
                <a:solidFill>
                  <a:schemeClr val="accent1">
                    <a:lumMod val="50000"/>
                  </a:schemeClr>
                </a:solidFill>
              </a:rPr>
              <a:t>Swiss Export Risk Insurance (SERV)</a:t>
            </a:r>
            <a:r>
              <a:rPr lang="cs-CZ" altLang="cs-CZ" dirty="0">
                <a:solidFill>
                  <a:schemeClr val="accent1">
                    <a:lumMod val="50000"/>
                  </a:schemeClr>
                </a:solidFill>
              </a:rPr>
              <a:t> Švýcarsko, )</a:t>
            </a:r>
          </a:p>
          <a:p>
            <a:pPr marL="171450" indent="-171450">
              <a:buFontTx/>
              <a:buChar char="-"/>
              <a:defRPr/>
            </a:pPr>
            <a:r>
              <a:rPr lang="cs-CZ" altLang="cs-CZ" dirty="0">
                <a:solidFill>
                  <a:schemeClr val="accent1">
                    <a:lumMod val="50000"/>
                  </a:schemeClr>
                </a:solidFill>
              </a:rPr>
              <a:t>Současná situace (KEF jedná s ČNB, ministerstvem financí) – nový zákon, </a:t>
            </a:r>
          </a:p>
          <a:p>
            <a:pPr>
              <a:spcBef>
                <a:spcPts val="1200"/>
              </a:spcBef>
              <a:defRPr/>
            </a:pPr>
            <a:r>
              <a:rPr lang="cs-CZ" dirty="0"/>
              <a:t> - na pojistky má vliv délka financování, potřeba financování akontace, výše </a:t>
            </a:r>
            <a:r>
              <a:rPr lang="cs-CZ" dirty="0" err="1"/>
              <a:t>percentuálního</a:t>
            </a:r>
            <a:r>
              <a:rPr lang="cs-CZ" dirty="0"/>
              <a:t> podílu pojištěné části)</a:t>
            </a:r>
          </a:p>
          <a:p>
            <a:pPr marL="171450" indent="-171450">
              <a:buFontTx/>
              <a:buChar char="-"/>
              <a:defRPr/>
            </a:pPr>
            <a:endParaRPr lang="cs-CZ" altLang="cs-CZ" dirty="0">
              <a:solidFill>
                <a:schemeClr val="accent1">
                  <a:lumMod val="50000"/>
                </a:schemeClr>
              </a:solidFill>
            </a:endParaRPr>
          </a:p>
          <a:p>
            <a:pPr marL="171450" indent="-171450">
              <a:buFontTx/>
              <a:buChar char="-"/>
              <a:defRPr/>
            </a:pPr>
            <a:r>
              <a:rPr lang="cs-CZ" altLang="cs-CZ" dirty="0">
                <a:solidFill>
                  <a:schemeClr val="accent1">
                    <a:lumMod val="50000"/>
                  </a:schemeClr>
                </a:solidFill>
              </a:rPr>
              <a:t>Produkty – členění. Záruky nepojistí komerční </a:t>
            </a:r>
            <a:r>
              <a:rPr lang="cs-CZ" altLang="cs-CZ" dirty="0" err="1">
                <a:solidFill>
                  <a:schemeClr val="accent1">
                    <a:lumMod val="50000"/>
                  </a:schemeClr>
                </a:solidFill>
              </a:rPr>
              <a:t>pojištovny</a:t>
            </a:r>
            <a:r>
              <a:rPr lang="cs-CZ" altLang="cs-CZ" dirty="0">
                <a:solidFill>
                  <a:schemeClr val="accent1">
                    <a:lumMod val="50000"/>
                  </a:schemeClr>
                </a:solidFill>
              </a:rPr>
              <a:t> v rozsahu, které požaduje banka.</a:t>
            </a:r>
          </a:p>
          <a:p>
            <a:pPr marL="171450" indent="-171450">
              <a:buFontTx/>
              <a:buChar char="-"/>
              <a:defRPr/>
            </a:pPr>
            <a:endParaRPr lang="cs-CZ" altLang="cs-CZ" dirty="0">
              <a:solidFill>
                <a:schemeClr val="accent1">
                  <a:lumMod val="50000"/>
                </a:schemeClr>
              </a:solidFill>
            </a:endParaRPr>
          </a:p>
          <a:p>
            <a:pPr marL="171450" indent="-171450">
              <a:buFontTx/>
              <a:buChar char="-"/>
              <a:defRPr/>
            </a:pPr>
            <a:r>
              <a:rPr lang="cs-CZ" altLang="cs-CZ" dirty="0" err="1">
                <a:solidFill>
                  <a:schemeClr val="accent1">
                    <a:lumMod val="50000"/>
                  </a:schemeClr>
                </a:solidFill>
              </a:rPr>
              <a:t>Lloyd´s</a:t>
            </a:r>
            <a:r>
              <a:rPr lang="cs-CZ" altLang="cs-CZ" dirty="0">
                <a:solidFill>
                  <a:schemeClr val="accent1">
                    <a:lumMod val="50000"/>
                  </a:schemeClr>
                </a:solidFill>
              </a:rPr>
              <a:t> – snažíme se nebýt závislí na EGAP, máme několik dobrých zkušeností s komerční London Market</a:t>
            </a:r>
          </a:p>
          <a:p>
            <a:endParaRPr lang="cs-CZ" dirty="0"/>
          </a:p>
        </p:txBody>
      </p:sp>
      <p:sp>
        <p:nvSpPr>
          <p:cNvPr id="4" name="Zástupný symbol pro číslo snímku 3"/>
          <p:cNvSpPr>
            <a:spLocks noGrp="1"/>
          </p:cNvSpPr>
          <p:nvPr>
            <p:ph type="sldNum" sz="quarter" idx="5"/>
          </p:nvPr>
        </p:nvSpPr>
        <p:spPr/>
        <p:txBody>
          <a:bodyPr/>
          <a:lstStyle/>
          <a:p>
            <a:fld id="{F543CCDE-167F-428D-989A-FDEB804F85B1}" type="slidenum">
              <a:rPr lang="cs-CZ" smtClean="0"/>
              <a:t>4</a:t>
            </a:fld>
            <a:endParaRPr lang="cs-CZ"/>
          </a:p>
        </p:txBody>
      </p:sp>
    </p:spTree>
    <p:extLst>
      <p:ext uri="{BB962C8B-B14F-4D97-AF65-F5344CB8AC3E}">
        <p14:creationId xmlns:p14="http://schemas.microsoft.com/office/powerpoint/2010/main" val="1588991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 roční splátka pojistného, resp. dopředu je při financování pojistného (ale pokud to je placené předem, bude pojištění levnější, alespoň 50%)</a:t>
            </a:r>
          </a:p>
          <a:p>
            <a:endParaRPr lang="cs-CZ" dirty="0"/>
          </a:p>
        </p:txBody>
      </p:sp>
      <p:sp>
        <p:nvSpPr>
          <p:cNvPr id="4" name="Zástupný symbol pro číslo snímku 3"/>
          <p:cNvSpPr>
            <a:spLocks noGrp="1"/>
          </p:cNvSpPr>
          <p:nvPr>
            <p:ph type="sldNum" sz="quarter" idx="5"/>
          </p:nvPr>
        </p:nvSpPr>
        <p:spPr/>
        <p:txBody>
          <a:bodyPr/>
          <a:lstStyle/>
          <a:p>
            <a:fld id="{F543CCDE-167F-428D-989A-FDEB804F85B1}" type="slidenum">
              <a:rPr lang="cs-CZ" smtClean="0"/>
              <a:t>5</a:t>
            </a:fld>
            <a:endParaRPr lang="cs-CZ"/>
          </a:p>
        </p:txBody>
      </p:sp>
    </p:spTree>
    <p:extLst>
      <p:ext uri="{BB962C8B-B14F-4D97-AF65-F5344CB8AC3E}">
        <p14:creationId xmlns:p14="http://schemas.microsoft.com/office/powerpoint/2010/main" val="312926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r>
              <a:rPr lang="cs-CZ" dirty="0" err="1"/>
              <a:t>Commitment</a:t>
            </a:r>
            <a:r>
              <a:rPr lang="cs-CZ" dirty="0"/>
              <a:t> </a:t>
            </a:r>
            <a:r>
              <a:rPr lang="cs-CZ" dirty="0" err="1"/>
              <a:t>fee</a:t>
            </a:r>
            <a:endParaRPr lang="cs-CZ" dirty="0"/>
          </a:p>
          <a:p>
            <a:r>
              <a:rPr lang="cs-CZ" dirty="0"/>
              <a:t>-1/3 marže </a:t>
            </a:r>
            <a:r>
              <a:rPr lang="cs-CZ" dirty="0" err="1"/>
              <a:t>p.a</a:t>
            </a:r>
            <a:r>
              <a:rPr lang="cs-CZ" dirty="0"/>
              <a:t>. / půl roku</a:t>
            </a:r>
          </a:p>
          <a:p>
            <a:r>
              <a:rPr lang="cs-CZ" dirty="0"/>
              <a:t>- započítává se do pojistného</a:t>
            </a:r>
          </a:p>
          <a:p>
            <a:r>
              <a:rPr lang="cs-CZ" dirty="0"/>
              <a:t>-v případě velkého zájmu o konkrétní teritoriální limit</a:t>
            </a:r>
          </a:p>
          <a:p>
            <a:r>
              <a:rPr lang="cs-CZ" dirty="0"/>
              <a:t>Možné využít i na jiné obchodní případy</a:t>
            </a:r>
          </a:p>
          <a:p>
            <a:endParaRPr lang="cs-CZ" dirty="0"/>
          </a:p>
        </p:txBody>
      </p:sp>
      <p:sp>
        <p:nvSpPr>
          <p:cNvPr id="4" name="Zástupný symbol pro číslo snímku 3"/>
          <p:cNvSpPr>
            <a:spLocks noGrp="1"/>
          </p:cNvSpPr>
          <p:nvPr>
            <p:ph type="sldNum" sz="quarter" idx="5"/>
          </p:nvPr>
        </p:nvSpPr>
        <p:spPr/>
        <p:txBody>
          <a:bodyPr/>
          <a:lstStyle/>
          <a:p>
            <a:fld id="{F543CCDE-167F-428D-989A-FDEB804F85B1}" type="slidenum">
              <a:rPr lang="cs-CZ" smtClean="0"/>
              <a:t>6</a:t>
            </a:fld>
            <a:endParaRPr lang="cs-CZ"/>
          </a:p>
        </p:txBody>
      </p:sp>
    </p:spTree>
    <p:extLst>
      <p:ext uri="{BB962C8B-B14F-4D97-AF65-F5344CB8AC3E}">
        <p14:creationId xmlns:p14="http://schemas.microsoft.com/office/powerpoint/2010/main" val="86403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Konkrétní příklady , doplnit záruky </a:t>
            </a:r>
            <a:r>
              <a:rPr lang="cs-CZ" dirty="0" err="1"/>
              <a:t>buyer´s</a:t>
            </a:r>
            <a:r>
              <a:rPr lang="cs-CZ" dirty="0"/>
              <a:t> </a:t>
            </a:r>
            <a:r>
              <a:rPr lang="cs-CZ" dirty="0" err="1"/>
              <a:t>credit</a:t>
            </a:r>
            <a:endParaRPr lang="cs-CZ" dirty="0"/>
          </a:p>
        </p:txBody>
      </p:sp>
      <p:sp>
        <p:nvSpPr>
          <p:cNvPr id="4" name="Zástupný symbol pro číslo snímku 3"/>
          <p:cNvSpPr>
            <a:spLocks noGrp="1"/>
          </p:cNvSpPr>
          <p:nvPr>
            <p:ph type="sldNum" sz="quarter" idx="5"/>
          </p:nvPr>
        </p:nvSpPr>
        <p:spPr/>
        <p:txBody>
          <a:bodyPr/>
          <a:lstStyle/>
          <a:p>
            <a:fld id="{F543CCDE-167F-428D-989A-FDEB804F85B1}" type="slidenum">
              <a:rPr lang="cs-CZ" smtClean="0"/>
              <a:t>7</a:t>
            </a:fld>
            <a:endParaRPr lang="cs-CZ"/>
          </a:p>
        </p:txBody>
      </p:sp>
    </p:spTree>
    <p:extLst>
      <p:ext uri="{BB962C8B-B14F-4D97-AF65-F5344CB8AC3E}">
        <p14:creationId xmlns:p14="http://schemas.microsoft.com/office/powerpoint/2010/main" val="100162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Základní kámen projektového a exportního financování a všech dalších kroků</a:t>
            </a:r>
            <a:r>
              <a:rPr lang="cs-CZ" baseline="0" dirty="0"/>
              <a:t> vědoucích k úspěšnému završení dodávek i financování je Váš dokument – exportní kontrakt. Jeho podmínky jsou klíčové pro výběr vhodného financování i jestli je vůbec možné nějaké financování poskytnout. </a:t>
            </a:r>
            <a:endParaRPr lang="cs-CZ" dirty="0"/>
          </a:p>
          <a:p>
            <a:r>
              <a:rPr lang="cs-CZ" b="1" dirty="0"/>
              <a:t> - zelené –</a:t>
            </a:r>
            <a:r>
              <a:rPr lang="cs-CZ" b="0" dirty="0"/>
              <a:t> </a:t>
            </a:r>
            <a:r>
              <a:rPr lang="cs-CZ" b="0" dirty="0" err="1"/>
              <a:t>pojištuje</a:t>
            </a:r>
            <a:r>
              <a:rPr lang="cs-CZ" b="0" dirty="0"/>
              <a:t> riziko exportéra – tj, </a:t>
            </a:r>
            <a:r>
              <a:rPr lang="cs-CZ" b="0" dirty="0" err="1"/>
              <a:t>pojištovna</a:t>
            </a:r>
            <a:r>
              <a:rPr lang="cs-CZ" b="0" dirty="0"/>
              <a:t> analyzuje a posuzuje exportéra</a:t>
            </a:r>
          </a:p>
          <a:p>
            <a:r>
              <a:rPr lang="cs-CZ" b="0" dirty="0"/>
              <a:t>- červené produkty – </a:t>
            </a:r>
            <a:r>
              <a:rPr lang="cs-CZ" b="0" dirty="0" err="1"/>
              <a:t>pojištuje</a:t>
            </a:r>
            <a:r>
              <a:rPr lang="cs-CZ" b="0" dirty="0"/>
              <a:t> riziko dlužníka/jeho banky  </a:t>
            </a:r>
            <a:endParaRPr lang="cs-CZ" b="1" dirty="0"/>
          </a:p>
        </p:txBody>
      </p:sp>
      <p:sp>
        <p:nvSpPr>
          <p:cNvPr id="4" name="Zástupný symbol pro číslo snímku 3"/>
          <p:cNvSpPr>
            <a:spLocks noGrp="1"/>
          </p:cNvSpPr>
          <p:nvPr>
            <p:ph type="sldNum" sz="quarter" idx="5"/>
          </p:nvPr>
        </p:nvSpPr>
        <p:spPr/>
        <p:txBody>
          <a:bodyPr/>
          <a:lstStyle/>
          <a:p>
            <a:fld id="{F543CCDE-167F-428D-989A-FDEB804F85B1}" type="slidenum">
              <a:rPr lang="cs-CZ" smtClean="0"/>
              <a:t>8</a:t>
            </a:fld>
            <a:endParaRPr lang="cs-CZ"/>
          </a:p>
        </p:txBody>
      </p:sp>
    </p:spTree>
    <p:extLst>
      <p:ext uri="{BB962C8B-B14F-4D97-AF65-F5344CB8AC3E}">
        <p14:creationId xmlns:p14="http://schemas.microsoft.com/office/powerpoint/2010/main" val="2624931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cs-CZ" baseline="0" dirty="0"/>
              <a:t>- primárně </a:t>
            </a:r>
            <a:r>
              <a:rPr lang="cs-CZ" baseline="0" dirty="0" err="1"/>
              <a:t>pojištuje</a:t>
            </a:r>
            <a:r>
              <a:rPr lang="cs-CZ" baseline="0" dirty="0"/>
              <a:t> EGAP, z </a:t>
            </a:r>
            <a:r>
              <a:rPr lang="cs-CZ" baseline="0" dirty="0" err="1"/>
              <a:t>dovodu</a:t>
            </a:r>
            <a:r>
              <a:rPr lang="cs-CZ" baseline="0" dirty="0"/>
              <a:t> nižší marže anebo spoluúčasti, nicméně komerční trh </a:t>
            </a:r>
            <a:r>
              <a:rPr lang="cs-CZ" baseline="0" dirty="0" err="1"/>
              <a:t>zohráva</a:t>
            </a:r>
            <a:r>
              <a:rPr lang="cs-CZ" baseline="0" dirty="0"/>
              <a:t> roli v případe pojištění některých tranší anebo financování akontace. Rovněž v případě, když má EGAP plné limity</a:t>
            </a:r>
          </a:p>
          <a:p>
            <a:pPr marL="171450" indent="-171450">
              <a:buFontTx/>
              <a:buChar char="-"/>
            </a:pPr>
            <a:r>
              <a:rPr lang="cs-CZ" baseline="0" dirty="0"/>
              <a:t>Povinnost splácení není sice navázána na plnění exportního kontraktu, nicméně nutno nezapomínat, že banky i EGAP posuzuji </a:t>
            </a:r>
            <a:r>
              <a:rPr lang="cs-CZ" baseline="0" dirty="0" err="1"/>
              <a:t>performační</a:t>
            </a:r>
            <a:r>
              <a:rPr lang="cs-CZ" baseline="0" dirty="0"/>
              <a:t> riziko exportéra za účelem eliminace tohoto rizika (zejména v případě, kdy banka vystavuje neplatební záruky nebo financuje výrobní/</a:t>
            </a:r>
            <a:r>
              <a:rPr lang="cs-CZ" baseline="0" dirty="0" err="1"/>
              <a:t>předexportní</a:t>
            </a:r>
            <a:r>
              <a:rPr lang="cs-CZ" baseline="0" dirty="0"/>
              <a:t> část). Proto do procesu vstupuje inspekční společnost , která ověřuje průběh výstavby/výroby/dodávek ale rovněž i účel čerpání odběratelského úvěru a způsob rozpouštění obdržených inkas exportérem do projektu (do výroby/platby dodavatelům apod.). Častokrát se posuzují i hlavní subdodavatelé a jejich schopnost dodat/vyrobit požadovanou subdodávku v požadovaném čase a kvalitě</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cs-CZ" baseline="0" dirty="0"/>
              <a:t>Úvěrová smlouva je nezávislá na exportním kontraktu</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cs-CZ" baseline="0" dirty="0"/>
          </a:p>
          <a:p>
            <a:endParaRPr lang="cs-CZ" dirty="0"/>
          </a:p>
        </p:txBody>
      </p:sp>
      <p:sp>
        <p:nvSpPr>
          <p:cNvPr id="4" name="Zástupný symbol pro číslo snímku 3"/>
          <p:cNvSpPr>
            <a:spLocks noGrp="1"/>
          </p:cNvSpPr>
          <p:nvPr>
            <p:ph type="sldNum" sz="quarter" idx="5"/>
          </p:nvPr>
        </p:nvSpPr>
        <p:spPr/>
        <p:txBody>
          <a:bodyPr/>
          <a:lstStyle/>
          <a:p>
            <a:fld id="{F543CCDE-167F-428D-989A-FDEB804F85B1}" type="slidenum">
              <a:rPr lang="cs-CZ" smtClean="0"/>
              <a:t>9</a:t>
            </a:fld>
            <a:endParaRPr lang="cs-CZ"/>
          </a:p>
        </p:txBody>
      </p:sp>
    </p:spTree>
    <p:extLst>
      <p:ext uri="{BB962C8B-B14F-4D97-AF65-F5344CB8AC3E}">
        <p14:creationId xmlns:p14="http://schemas.microsoft.com/office/powerpoint/2010/main" val="400302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3.emf"/><Relationship Id="rId4" Type="http://schemas.openxmlformats.org/officeDocument/2006/relationships/image" Target="../media/image32.em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Úvodní snímek">
    <p:spTree>
      <p:nvGrpSpPr>
        <p:cNvPr id="1" name=""/>
        <p:cNvGrpSpPr/>
        <p:nvPr/>
      </p:nvGrpSpPr>
      <p:grpSpPr>
        <a:xfrm>
          <a:off x="0" y="0"/>
          <a:ext cx="0" cy="0"/>
          <a:chOff x="0" y="0"/>
          <a:chExt cx="0" cy="0"/>
        </a:xfrm>
      </p:grpSpPr>
      <p:pic>
        <p:nvPicPr>
          <p:cNvPr id="3" name="Obrázek 2" descr="Obsah obrázku strom, exteriér, budova, park&#10;&#10;Popis byl vytvořen automaticky">
            <a:extLst>
              <a:ext uri="{FF2B5EF4-FFF2-40B4-BE49-F238E27FC236}">
                <a16:creationId xmlns:a16="http://schemas.microsoft.com/office/drawing/2014/main" id="{21E32DE0-96D3-4720-B960-D09DE1C9B5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 t="31512" r="-44" b="24810"/>
          <a:stretch/>
        </p:blipFill>
        <p:spPr>
          <a:xfrm>
            <a:off x="308918" y="225920"/>
            <a:ext cx="11653939" cy="4313991"/>
          </a:xfrm>
          <a:prstGeom prst="rect">
            <a:avLst/>
          </a:prstGeom>
        </p:spPr>
      </p:pic>
      <p:pic>
        <p:nvPicPr>
          <p:cNvPr id="16" name="Obrázek 15" descr="Obsah obrázku text&#10;&#10;Popis byl vytvořen automaticky">
            <a:extLst>
              <a:ext uri="{FF2B5EF4-FFF2-40B4-BE49-F238E27FC236}">
                <a16:creationId xmlns:a16="http://schemas.microsoft.com/office/drawing/2014/main" id="{76B9DDCC-057C-404A-A05C-C03DE04A217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5088"/>
          <a:stretch/>
        </p:blipFill>
        <p:spPr>
          <a:xfrm>
            <a:off x="8786971" y="6081964"/>
            <a:ext cx="3101236" cy="475411"/>
          </a:xfrm>
          <a:prstGeom prst="rect">
            <a:avLst/>
          </a:prstGeom>
        </p:spPr>
      </p:pic>
      <p:pic>
        <p:nvPicPr>
          <p:cNvPr id="6" name="Obrázek 5">
            <a:extLst>
              <a:ext uri="{FF2B5EF4-FFF2-40B4-BE49-F238E27FC236}">
                <a16:creationId xmlns:a16="http://schemas.microsoft.com/office/drawing/2014/main" id="{2FFC5810-CBF8-4971-80C9-49265DFA2B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0338" y="5764844"/>
            <a:ext cx="3948281" cy="996941"/>
          </a:xfrm>
          <a:prstGeom prst="rect">
            <a:avLst/>
          </a:prstGeom>
        </p:spPr>
      </p:pic>
      <p:sp>
        <p:nvSpPr>
          <p:cNvPr id="7" name="Nadpis 1">
            <a:extLst>
              <a:ext uri="{FF2B5EF4-FFF2-40B4-BE49-F238E27FC236}">
                <a16:creationId xmlns:a16="http://schemas.microsoft.com/office/drawing/2014/main" id="{EA6FB3DF-9C42-4F32-811D-13A562764063}"/>
              </a:ext>
            </a:extLst>
          </p:cNvPr>
          <p:cNvSpPr>
            <a:spLocks noGrp="1"/>
          </p:cNvSpPr>
          <p:nvPr>
            <p:ph type="ctrTitle" hasCustomPrompt="1"/>
          </p:nvPr>
        </p:nvSpPr>
        <p:spPr>
          <a:xfrm>
            <a:off x="502675" y="4676806"/>
            <a:ext cx="11334916" cy="546881"/>
          </a:xfrm>
          <a:noFill/>
        </p:spPr>
        <p:txBody>
          <a:bodyPr anchor="b">
            <a:noAutofit/>
          </a:bodyPr>
          <a:lstStyle>
            <a:lvl1pPr marL="0" indent="0" algn="l">
              <a:defRPr sz="2800" b="0" i="0" cap="all" baseline="0">
                <a:solidFill>
                  <a:srgbClr val="40607A"/>
                </a:solidFill>
                <a:latin typeface="Georgia" panose="02040502050405020303" pitchFamily="18" charset="0"/>
                <a:cs typeface="Arial" panose="020B0604020202020204" pitchFamily="34" charset="0"/>
              </a:defRPr>
            </a:lvl1pPr>
          </a:lstStyle>
          <a:p>
            <a:r>
              <a:rPr lang="cs-CZ" dirty="0"/>
              <a:t>Hlavní nadpis prezentace</a:t>
            </a:r>
          </a:p>
        </p:txBody>
      </p:sp>
      <p:sp>
        <p:nvSpPr>
          <p:cNvPr id="8" name="Zástupný symbol pro text 6">
            <a:extLst>
              <a:ext uri="{FF2B5EF4-FFF2-40B4-BE49-F238E27FC236}">
                <a16:creationId xmlns:a16="http://schemas.microsoft.com/office/drawing/2014/main" id="{E8BBF83E-18B7-45C4-9303-77862E3F091F}"/>
              </a:ext>
            </a:extLst>
          </p:cNvPr>
          <p:cNvSpPr>
            <a:spLocks noGrp="1"/>
          </p:cNvSpPr>
          <p:nvPr>
            <p:ph type="body" sz="quarter" idx="14" hasCustomPrompt="1"/>
          </p:nvPr>
        </p:nvSpPr>
        <p:spPr>
          <a:xfrm>
            <a:off x="502084" y="5241585"/>
            <a:ext cx="11423188" cy="307327"/>
          </a:xfrm>
          <a:prstGeom prst="rect">
            <a:avLst/>
          </a:prstGeom>
        </p:spPr>
        <p:txBody>
          <a:bodyPr/>
          <a:lstStyle>
            <a:lvl1pPr marL="0" indent="0">
              <a:lnSpc>
                <a:spcPct val="100000"/>
              </a:lnSpc>
              <a:spcBef>
                <a:spcPts val="0"/>
              </a:spcBef>
              <a:buNone/>
              <a:defRPr sz="1400" b="0">
                <a:solidFill>
                  <a:srgbClr val="40607A"/>
                </a:solidFill>
                <a:latin typeface="+mn-lt"/>
              </a:defRPr>
            </a:lvl1pPr>
          </a:lstStyle>
          <a:p>
            <a:pPr lvl="0"/>
            <a:r>
              <a:rPr lang="pl-PL" dirty="0"/>
              <a:t>Podnadpis a další sdělení k prezentaci</a:t>
            </a:r>
            <a:endParaRPr lang="cs-CZ" dirty="0"/>
          </a:p>
        </p:txBody>
      </p:sp>
    </p:spTree>
    <p:extLst>
      <p:ext uri="{BB962C8B-B14F-4D97-AF65-F5344CB8AC3E}">
        <p14:creationId xmlns:p14="http://schemas.microsoft.com/office/powerpoint/2010/main" val="3211593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grafi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1CD5AF-6E29-4F32-8731-163F952CE905}"/>
              </a:ext>
            </a:extLst>
          </p:cNvPr>
          <p:cNvSpPr>
            <a:spLocks noGrp="1"/>
          </p:cNvSpPr>
          <p:nvPr>
            <p:ph type="title"/>
          </p:nvPr>
        </p:nvSpPr>
        <p:spPr/>
        <p:txBody>
          <a:bodyPr/>
          <a:lstStyle/>
          <a:p>
            <a:r>
              <a:rPr lang="cs-CZ"/>
              <a:t>Kliknutím lze upravit styl.</a:t>
            </a:r>
          </a:p>
        </p:txBody>
      </p:sp>
      <p:sp>
        <p:nvSpPr>
          <p:cNvPr id="5" name="Zástupný symbol pro číslo snímku 4">
            <a:extLst>
              <a:ext uri="{FF2B5EF4-FFF2-40B4-BE49-F238E27FC236}">
                <a16:creationId xmlns:a16="http://schemas.microsoft.com/office/drawing/2014/main" id="{E3BD753F-EFED-4FA4-AC52-3A33CEBB6919}"/>
              </a:ext>
            </a:extLst>
          </p:cNvPr>
          <p:cNvSpPr>
            <a:spLocks noGrp="1"/>
          </p:cNvSpPr>
          <p:nvPr>
            <p:ph type="sldNum" sz="quarter" idx="12"/>
          </p:nvPr>
        </p:nvSpPr>
        <p:spPr/>
        <p:txBody>
          <a:bodyPr/>
          <a:lstStyle/>
          <a:p>
            <a:fld id="{D7B9C54F-16C5-4EB8-88E5-86726EC281AE}" type="slidenum">
              <a:rPr lang="cs-CZ" smtClean="0"/>
              <a:t>‹#›</a:t>
            </a:fld>
            <a:endParaRPr lang="cs-CZ" dirty="0"/>
          </a:p>
        </p:txBody>
      </p:sp>
      <p:sp>
        <p:nvSpPr>
          <p:cNvPr id="4" name="Ovál 3">
            <a:extLst>
              <a:ext uri="{FF2B5EF4-FFF2-40B4-BE49-F238E27FC236}">
                <a16:creationId xmlns:a16="http://schemas.microsoft.com/office/drawing/2014/main" id="{6DC25354-7A48-4F2D-8066-118D2D76CEF3}"/>
              </a:ext>
            </a:extLst>
          </p:cNvPr>
          <p:cNvSpPr>
            <a:spLocks noChangeAspect="1"/>
          </p:cNvSpPr>
          <p:nvPr userDrawn="1"/>
        </p:nvSpPr>
        <p:spPr>
          <a:xfrm>
            <a:off x="5945603" y="2346159"/>
            <a:ext cx="2009275" cy="2009275"/>
          </a:xfrm>
          <a:prstGeom prst="ellipse">
            <a:avLst/>
          </a:prstGeom>
          <a:solidFill>
            <a:srgbClr val="003865">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dirty="0"/>
          </a:p>
        </p:txBody>
      </p:sp>
      <p:sp>
        <p:nvSpPr>
          <p:cNvPr id="6" name="Ovál 5">
            <a:extLst>
              <a:ext uri="{FF2B5EF4-FFF2-40B4-BE49-F238E27FC236}">
                <a16:creationId xmlns:a16="http://schemas.microsoft.com/office/drawing/2014/main" id="{ECB37B2D-C132-420A-93D2-BA6018BA2E1E}"/>
              </a:ext>
            </a:extLst>
          </p:cNvPr>
          <p:cNvSpPr>
            <a:spLocks noChangeAspect="1"/>
          </p:cNvSpPr>
          <p:nvPr userDrawn="1"/>
        </p:nvSpPr>
        <p:spPr>
          <a:xfrm>
            <a:off x="2536655" y="2310063"/>
            <a:ext cx="2009275" cy="2009275"/>
          </a:xfrm>
          <a:prstGeom prst="ellipse">
            <a:avLst/>
          </a:prstGeom>
          <a:solidFill>
            <a:srgbClr val="71C5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Ovál 6">
            <a:extLst>
              <a:ext uri="{FF2B5EF4-FFF2-40B4-BE49-F238E27FC236}">
                <a16:creationId xmlns:a16="http://schemas.microsoft.com/office/drawing/2014/main" id="{0A99BDF9-547C-4C01-8087-88D54B068E1E}"/>
              </a:ext>
            </a:extLst>
          </p:cNvPr>
          <p:cNvSpPr>
            <a:spLocks noChangeAspect="1"/>
          </p:cNvSpPr>
          <p:nvPr userDrawn="1"/>
        </p:nvSpPr>
        <p:spPr>
          <a:xfrm>
            <a:off x="4241129" y="2334127"/>
            <a:ext cx="2009275" cy="2009275"/>
          </a:xfrm>
          <a:prstGeom prst="ellipse">
            <a:avLst/>
          </a:prstGeom>
          <a:solidFill>
            <a:srgbClr val="FF5050">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Ovál 7">
            <a:extLst>
              <a:ext uri="{FF2B5EF4-FFF2-40B4-BE49-F238E27FC236}">
                <a16:creationId xmlns:a16="http://schemas.microsoft.com/office/drawing/2014/main" id="{F3D907AA-83CF-4276-9B9A-0E8EE69D0DF4}"/>
              </a:ext>
            </a:extLst>
          </p:cNvPr>
          <p:cNvSpPr>
            <a:spLocks noChangeAspect="1"/>
          </p:cNvSpPr>
          <p:nvPr userDrawn="1"/>
        </p:nvSpPr>
        <p:spPr>
          <a:xfrm>
            <a:off x="7650077" y="2310062"/>
            <a:ext cx="2009275" cy="2009275"/>
          </a:xfrm>
          <a:prstGeom prst="ellipse">
            <a:avLst/>
          </a:prstGeom>
          <a:solidFill>
            <a:srgbClr val="92D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cxnSp>
        <p:nvCxnSpPr>
          <p:cNvPr id="9" name="Spojnice: pravoúhlá 8">
            <a:extLst>
              <a:ext uri="{FF2B5EF4-FFF2-40B4-BE49-F238E27FC236}">
                <a16:creationId xmlns:a16="http://schemas.microsoft.com/office/drawing/2014/main" id="{D3828E71-FCF1-48CA-BF93-3C419A693C87}"/>
              </a:ext>
            </a:extLst>
          </p:cNvPr>
          <p:cNvCxnSpPr>
            <a:stCxn id="6" idx="0"/>
          </p:cNvCxnSpPr>
          <p:nvPr userDrawn="1"/>
        </p:nvCxnSpPr>
        <p:spPr>
          <a:xfrm rot="16200000" flipV="1">
            <a:off x="2750217" y="1518987"/>
            <a:ext cx="397042" cy="1185110"/>
          </a:xfrm>
          <a:prstGeom prst="bentConnector2">
            <a:avLst/>
          </a:prstGeom>
          <a:ln w="19050">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Spojnice: pravoúhlá 9">
            <a:extLst>
              <a:ext uri="{FF2B5EF4-FFF2-40B4-BE49-F238E27FC236}">
                <a16:creationId xmlns:a16="http://schemas.microsoft.com/office/drawing/2014/main" id="{5A2D1BBA-CAFE-4921-A515-7069CA2F9943}"/>
              </a:ext>
            </a:extLst>
          </p:cNvPr>
          <p:cNvCxnSpPr>
            <a:cxnSpLocks/>
          </p:cNvCxnSpPr>
          <p:nvPr userDrawn="1"/>
        </p:nvCxnSpPr>
        <p:spPr>
          <a:xfrm rot="5400000" flipH="1" flipV="1">
            <a:off x="9066794" y="1518987"/>
            <a:ext cx="397042" cy="1185110"/>
          </a:xfrm>
          <a:prstGeom prst="bentConnector2">
            <a:avLst/>
          </a:prstGeom>
          <a:ln w="19050">
            <a:solidFill>
              <a:srgbClr val="92D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 name="Spojnice: pravoúhlá 10">
            <a:extLst>
              <a:ext uri="{FF2B5EF4-FFF2-40B4-BE49-F238E27FC236}">
                <a16:creationId xmlns:a16="http://schemas.microsoft.com/office/drawing/2014/main" id="{4C2E8060-632E-4C4A-A8BD-26E18C043245}"/>
              </a:ext>
            </a:extLst>
          </p:cNvPr>
          <p:cNvCxnSpPr>
            <a:cxnSpLocks/>
          </p:cNvCxnSpPr>
          <p:nvPr userDrawn="1"/>
        </p:nvCxnSpPr>
        <p:spPr>
          <a:xfrm rot="5400000">
            <a:off x="4129245" y="3647987"/>
            <a:ext cx="397042" cy="1836000"/>
          </a:xfrm>
          <a:prstGeom prst="bentConnector2">
            <a:avLst/>
          </a:prstGeom>
          <a:ln w="19050">
            <a:solidFill>
              <a:srgbClr val="FF5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Spojnice: pravoúhlá 11">
            <a:extLst>
              <a:ext uri="{FF2B5EF4-FFF2-40B4-BE49-F238E27FC236}">
                <a16:creationId xmlns:a16="http://schemas.microsoft.com/office/drawing/2014/main" id="{8E5C7DDB-A04C-4168-ABCF-E29FE4E35894}"/>
              </a:ext>
            </a:extLst>
          </p:cNvPr>
          <p:cNvCxnSpPr>
            <a:cxnSpLocks/>
          </p:cNvCxnSpPr>
          <p:nvPr userDrawn="1"/>
        </p:nvCxnSpPr>
        <p:spPr>
          <a:xfrm rot="16200000" flipH="1">
            <a:off x="7685767" y="3660019"/>
            <a:ext cx="397042" cy="1836000"/>
          </a:xfrm>
          <a:prstGeom prst="bentConnector2">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pic>
        <p:nvPicPr>
          <p:cNvPr id="21" name="Grafický objekt 20" descr="Uživatelé">
            <a:extLst>
              <a:ext uri="{FF2B5EF4-FFF2-40B4-BE49-F238E27FC236}">
                <a16:creationId xmlns:a16="http://schemas.microsoft.com/office/drawing/2014/main" id="{433986E2-CB88-452C-B46A-55938B5C569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64043" y="2857499"/>
            <a:ext cx="914400" cy="914400"/>
          </a:xfrm>
          <a:prstGeom prst="rect">
            <a:avLst/>
          </a:prstGeom>
        </p:spPr>
      </p:pic>
      <p:pic>
        <p:nvPicPr>
          <p:cNvPr id="22" name="Grafický objekt 21" descr="Glóbus s Evropou a Afrikou">
            <a:extLst>
              <a:ext uri="{FF2B5EF4-FFF2-40B4-BE49-F238E27FC236}">
                <a16:creationId xmlns:a16="http://schemas.microsoft.com/office/drawing/2014/main" id="{9CBA0D7E-487F-479C-9770-0824A5AD60E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82548" y="2893596"/>
            <a:ext cx="914400" cy="914400"/>
          </a:xfrm>
          <a:prstGeom prst="rect">
            <a:avLst/>
          </a:prstGeom>
        </p:spPr>
      </p:pic>
      <p:pic>
        <p:nvPicPr>
          <p:cNvPr id="23" name="Grafický objekt 22" descr="Trefa do černého">
            <a:extLst>
              <a:ext uri="{FF2B5EF4-FFF2-40B4-BE49-F238E27FC236}">
                <a16:creationId xmlns:a16="http://schemas.microsoft.com/office/drawing/2014/main" id="{BC9D9843-A58E-4EDF-A974-853DF83DF751}"/>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97514" y="2857499"/>
            <a:ext cx="914400" cy="914400"/>
          </a:xfrm>
          <a:prstGeom prst="rect">
            <a:avLst/>
          </a:prstGeom>
        </p:spPr>
      </p:pic>
      <p:pic>
        <p:nvPicPr>
          <p:cNvPr id="24" name="Grafický objekt 23" descr="Stoupající trend">
            <a:extLst>
              <a:ext uri="{FF2B5EF4-FFF2-40B4-BE49-F238E27FC236}">
                <a16:creationId xmlns:a16="http://schemas.microsoft.com/office/drawing/2014/main" id="{D7C6026D-01D7-480E-87E2-6D9EC70A9956}"/>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493040" y="2857499"/>
            <a:ext cx="914400" cy="914400"/>
          </a:xfrm>
          <a:prstGeom prst="rect">
            <a:avLst/>
          </a:prstGeom>
        </p:spPr>
      </p:pic>
      <p:sp>
        <p:nvSpPr>
          <p:cNvPr id="25" name="Zástupný symbol pro text 24">
            <a:extLst>
              <a:ext uri="{FF2B5EF4-FFF2-40B4-BE49-F238E27FC236}">
                <a16:creationId xmlns:a16="http://schemas.microsoft.com/office/drawing/2014/main" id="{50BC5C08-99E5-4D2F-9833-5DC818F69E4D}"/>
              </a:ext>
            </a:extLst>
          </p:cNvPr>
          <p:cNvSpPr>
            <a:spLocks noGrp="1"/>
          </p:cNvSpPr>
          <p:nvPr>
            <p:ph type="body" sz="quarter" idx="13" hasCustomPrompt="1"/>
          </p:nvPr>
        </p:nvSpPr>
        <p:spPr>
          <a:xfrm>
            <a:off x="439361" y="1712420"/>
            <a:ext cx="1826584" cy="366772"/>
          </a:xfrm>
        </p:spPr>
        <p:txBody>
          <a:bodyPr>
            <a:noAutofit/>
          </a:bodyPr>
          <a:lstStyle>
            <a:lvl1pPr marL="0" indent="0" algn="r">
              <a:lnSpc>
                <a:spcPct val="100000"/>
              </a:lnSpc>
              <a:buNone/>
              <a:defRPr b="1">
                <a:solidFill>
                  <a:schemeClr val="tx2"/>
                </a:solidFill>
              </a:defRPr>
            </a:lvl1pPr>
          </a:lstStyle>
          <a:p>
            <a:pPr lvl="0"/>
            <a:r>
              <a:rPr lang="cs-CZ" dirty="0"/>
              <a:t>Nadpis</a:t>
            </a:r>
          </a:p>
        </p:txBody>
      </p:sp>
      <p:sp>
        <p:nvSpPr>
          <p:cNvPr id="26" name="Zástupný symbol pro text 24">
            <a:extLst>
              <a:ext uri="{FF2B5EF4-FFF2-40B4-BE49-F238E27FC236}">
                <a16:creationId xmlns:a16="http://schemas.microsoft.com/office/drawing/2014/main" id="{020A6A9C-F509-4DEB-BEF7-6973D9DD0EB3}"/>
              </a:ext>
            </a:extLst>
          </p:cNvPr>
          <p:cNvSpPr>
            <a:spLocks noGrp="1"/>
          </p:cNvSpPr>
          <p:nvPr>
            <p:ph type="body" sz="quarter" idx="14" hasCustomPrompt="1"/>
          </p:nvPr>
        </p:nvSpPr>
        <p:spPr>
          <a:xfrm>
            <a:off x="1499519" y="4546948"/>
            <a:ext cx="1824370" cy="375398"/>
          </a:xfrm>
        </p:spPr>
        <p:txBody>
          <a:bodyPr>
            <a:noAutofit/>
          </a:bodyPr>
          <a:lstStyle>
            <a:lvl1pPr marL="0" indent="0" algn="r">
              <a:lnSpc>
                <a:spcPct val="100000"/>
              </a:lnSpc>
              <a:buNone/>
              <a:defRPr b="1">
                <a:solidFill>
                  <a:srgbClr val="FF6E6E"/>
                </a:solidFill>
              </a:defRPr>
            </a:lvl1pPr>
          </a:lstStyle>
          <a:p>
            <a:pPr lvl="0"/>
            <a:r>
              <a:rPr lang="cs-CZ" dirty="0"/>
              <a:t>Nadpis</a:t>
            </a:r>
          </a:p>
        </p:txBody>
      </p:sp>
      <p:sp>
        <p:nvSpPr>
          <p:cNvPr id="29" name="Zástupný symbol pro text 28">
            <a:extLst>
              <a:ext uri="{FF2B5EF4-FFF2-40B4-BE49-F238E27FC236}">
                <a16:creationId xmlns:a16="http://schemas.microsoft.com/office/drawing/2014/main" id="{F007C9E4-8DD7-4289-9A17-EDA85911195C}"/>
              </a:ext>
            </a:extLst>
          </p:cNvPr>
          <p:cNvSpPr>
            <a:spLocks noGrp="1"/>
          </p:cNvSpPr>
          <p:nvPr>
            <p:ph type="body" sz="quarter" idx="15" hasCustomPrompt="1"/>
          </p:nvPr>
        </p:nvSpPr>
        <p:spPr>
          <a:xfrm>
            <a:off x="439361" y="2087405"/>
            <a:ext cx="1824370" cy="1036795"/>
          </a:xfrm>
        </p:spPr>
        <p:txBody>
          <a:bodyPr>
            <a:noAutofit/>
          </a:bodyPr>
          <a:lstStyle>
            <a:lvl1pPr marL="0" indent="0" algn="r">
              <a:lnSpc>
                <a:spcPct val="100000"/>
              </a:lnSpc>
              <a:buNone/>
              <a:defRPr sz="1400"/>
            </a:lvl1pPr>
          </a:lstStyle>
          <a:p>
            <a:pPr lvl="0"/>
            <a:r>
              <a:rPr lang="cs-CZ" dirty="0"/>
              <a:t>Krátký popisný text na několik slov či vět</a:t>
            </a:r>
          </a:p>
          <a:p>
            <a:pPr lvl="0"/>
            <a:endParaRPr lang="cs-CZ" dirty="0"/>
          </a:p>
        </p:txBody>
      </p:sp>
      <p:sp>
        <p:nvSpPr>
          <p:cNvPr id="30" name="Zástupný symbol pro text 28">
            <a:extLst>
              <a:ext uri="{FF2B5EF4-FFF2-40B4-BE49-F238E27FC236}">
                <a16:creationId xmlns:a16="http://schemas.microsoft.com/office/drawing/2014/main" id="{51DEF7B4-80C6-4D07-A9AC-F867F4204C12}"/>
              </a:ext>
            </a:extLst>
          </p:cNvPr>
          <p:cNvSpPr>
            <a:spLocks noGrp="1"/>
          </p:cNvSpPr>
          <p:nvPr>
            <p:ph type="body" sz="quarter" idx="16" hasCustomPrompt="1"/>
          </p:nvPr>
        </p:nvSpPr>
        <p:spPr>
          <a:xfrm>
            <a:off x="1499519" y="4922346"/>
            <a:ext cx="1824370" cy="1086438"/>
          </a:xfrm>
        </p:spPr>
        <p:txBody>
          <a:bodyPr>
            <a:noAutofit/>
          </a:bodyPr>
          <a:lstStyle>
            <a:lvl1pPr marL="0" indent="0" algn="r">
              <a:lnSpc>
                <a:spcPct val="100000"/>
              </a:lnSpc>
              <a:buNone/>
              <a:defRPr sz="1400"/>
            </a:lvl1pPr>
          </a:lstStyle>
          <a:p>
            <a:pPr lvl="0"/>
            <a:r>
              <a:rPr lang="cs-CZ" dirty="0"/>
              <a:t>Krátký popisný text na několik slov či vět</a:t>
            </a:r>
          </a:p>
          <a:p>
            <a:pPr lvl="0"/>
            <a:endParaRPr lang="cs-CZ" dirty="0"/>
          </a:p>
        </p:txBody>
      </p:sp>
      <p:sp>
        <p:nvSpPr>
          <p:cNvPr id="31" name="Zástupný symbol pro text 24">
            <a:extLst>
              <a:ext uri="{FF2B5EF4-FFF2-40B4-BE49-F238E27FC236}">
                <a16:creationId xmlns:a16="http://schemas.microsoft.com/office/drawing/2014/main" id="{42396592-40E6-46F3-8DA2-D93913BB0E23}"/>
              </a:ext>
            </a:extLst>
          </p:cNvPr>
          <p:cNvSpPr>
            <a:spLocks noGrp="1"/>
          </p:cNvSpPr>
          <p:nvPr>
            <p:ph type="body" sz="quarter" idx="17" hasCustomPrompt="1"/>
          </p:nvPr>
        </p:nvSpPr>
        <p:spPr>
          <a:xfrm>
            <a:off x="9968368" y="1708601"/>
            <a:ext cx="1824370" cy="366772"/>
          </a:xfrm>
        </p:spPr>
        <p:txBody>
          <a:bodyPr>
            <a:noAutofit/>
          </a:bodyPr>
          <a:lstStyle>
            <a:lvl1pPr marL="0" indent="0" algn="l">
              <a:lnSpc>
                <a:spcPct val="100000"/>
              </a:lnSpc>
              <a:buNone/>
              <a:defRPr b="1">
                <a:solidFill>
                  <a:srgbClr val="92D050"/>
                </a:solidFill>
              </a:defRPr>
            </a:lvl1pPr>
          </a:lstStyle>
          <a:p>
            <a:pPr lvl="0"/>
            <a:r>
              <a:rPr lang="cs-CZ" dirty="0"/>
              <a:t>Nadpis</a:t>
            </a:r>
          </a:p>
        </p:txBody>
      </p:sp>
      <p:sp>
        <p:nvSpPr>
          <p:cNvPr id="32" name="Zástupný symbol pro text 28">
            <a:extLst>
              <a:ext uri="{FF2B5EF4-FFF2-40B4-BE49-F238E27FC236}">
                <a16:creationId xmlns:a16="http://schemas.microsoft.com/office/drawing/2014/main" id="{B8504391-C9F2-4C2E-953C-FB206F774370}"/>
              </a:ext>
            </a:extLst>
          </p:cNvPr>
          <p:cNvSpPr>
            <a:spLocks noGrp="1"/>
          </p:cNvSpPr>
          <p:nvPr>
            <p:ph type="body" sz="quarter" idx="18" hasCustomPrompt="1"/>
          </p:nvPr>
        </p:nvSpPr>
        <p:spPr>
          <a:xfrm>
            <a:off x="9968368" y="2075373"/>
            <a:ext cx="1824370" cy="1134552"/>
          </a:xfrm>
        </p:spPr>
        <p:txBody>
          <a:bodyPr>
            <a:noAutofit/>
          </a:bodyPr>
          <a:lstStyle>
            <a:lvl1pPr marL="0" indent="0" algn="l">
              <a:lnSpc>
                <a:spcPct val="100000"/>
              </a:lnSpc>
              <a:buNone/>
              <a:defRPr sz="1400"/>
            </a:lvl1pPr>
          </a:lstStyle>
          <a:p>
            <a:pPr lvl="0"/>
            <a:r>
              <a:rPr lang="cs-CZ" dirty="0"/>
              <a:t>Krátký popisný text na několik slov či vět</a:t>
            </a:r>
          </a:p>
          <a:p>
            <a:pPr lvl="0"/>
            <a:endParaRPr lang="cs-CZ" dirty="0"/>
          </a:p>
        </p:txBody>
      </p:sp>
      <p:sp>
        <p:nvSpPr>
          <p:cNvPr id="33" name="Zástupný symbol pro text 24">
            <a:extLst>
              <a:ext uri="{FF2B5EF4-FFF2-40B4-BE49-F238E27FC236}">
                <a16:creationId xmlns:a16="http://schemas.microsoft.com/office/drawing/2014/main" id="{4BE6957A-8067-4F34-BBEB-488F6A580219}"/>
              </a:ext>
            </a:extLst>
          </p:cNvPr>
          <p:cNvSpPr>
            <a:spLocks noGrp="1"/>
          </p:cNvSpPr>
          <p:nvPr>
            <p:ph type="body" sz="quarter" idx="19" hasCustomPrompt="1"/>
          </p:nvPr>
        </p:nvSpPr>
        <p:spPr>
          <a:xfrm>
            <a:off x="8888165" y="4555574"/>
            <a:ext cx="1824370" cy="366772"/>
          </a:xfrm>
        </p:spPr>
        <p:txBody>
          <a:bodyPr>
            <a:noAutofit/>
          </a:bodyPr>
          <a:lstStyle>
            <a:lvl1pPr marL="0" indent="0" algn="l">
              <a:lnSpc>
                <a:spcPct val="100000"/>
              </a:lnSpc>
              <a:buNone/>
              <a:defRPr b="1">
                <a:solidFill>
                  <a:schemeClr val="tx1"/>
                </a:solidFill>
              </a:defRPr>
            </a:lvl1pPr>
          </a:lstStyle>
          <a:p>
            <a:pPr lvl="0"/>
            <a:r>
              <a:rPr lang="cs-CZ" dirty="0"/>
              <a:t>Nadpis</a:t>
            </a:r>
          </a:p>
        </p:txBody>
      </p:sp>
      <p:sp>
        <p:nvSpPr>
          <p:cNvPr id="34" name="Zástupný symbol pro text 28">
            <a:extLst>
              <a:ext uri="{FF2B5EF4-FFF2-40B4-BE49-F238E27FC236}">
                <a16:creationId xmlns:a16="http://schemas.microsoft.com/office/drawing/2014/main" id="{5DB079D0-A006-4FEA-AD09-5AF43735025C}"/>
              </a:ext>
            </a:extLst>
          </p:cNvPr>
          <p:cNvSpPr>
            <a:spLocks noGrp="1"/>
          </p:cNvSpPr>
          <p:nvPr>
            <p:ph type="body" sz="quarter" idx="20" hasCustomPrompt="1"/>
          </p:nvPr>
        </p:nvSpPr>
        <p:spPr>
          <a:xfrm>
            <a:off x="8888165" y="4922346"/>
            <a:ext cx="1824370" cy="1086438"/>
          </a:xfrm>
        </p:spPr>
        <p:txBody>
          <a:bodyPr>
            <a:noAutofit/>
          </a:bodyPr>
          <a:lstStyle>
            <a:lvl1pPr marL="0" indent="0" algn="l">
              <a:lnSpc>
                <a:spcPct val="100000"/>
              </a:lnSpc>
              <a:buNone/>
              <a:defRPr sz="1400"/>
            </a:lvl1pPr>
          </a:lstStyle>
          <a:p>
            <a:pPr lvl="0"/>
            <a:r>
              <a:rPr lang="cs-CZ" dirty="0"/>
              <a:t>Krátký popisný text na několik slov či vět</a:t>
            </a:r>
          </a:p>
          <a:p>
            <a:pPr lvl="0"/>
            <a:endParaRPr lang="cs-CZ" dirty="0"/>
          </a:p>
        </p:txBody>
      </p:sp>
    </p:spTree>
    <p:extLst>
      <p:ext uri="{BB962C8B-B14F-4D97-AF65-F5344CB8AC3E}">
        <p14:creationId xmlns:p14="http://schemas.microsoft.com/office/powerpoint/2010/main" val="4267796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mata_ikon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1CD5AF-6E29-4F32-8731-163F952CE905}"/>
              </a:ext>
            </a:extLst>
          </p:cNvPr>
          <p:cNvSpPr>
            <a:spLocks noGrp="1"/>
          </p:cNvSpPr>
          <p:nvPr>
            <p:ph type="title"/>
          </p:nvPr>
        </p:nvSpPr>
        <p:spPr/>
        <p:txBody>
          <a:bodyPr/>
          <a:lstStyle/>
          <a:p>
            <a:r>
              <a:rPr lang="cs-CZ"/>
              <a:t>Kliknutím lze upravit styl.</a:t>
            </a:r>
          </a:p>
        </p:txBody>
      </p:sp>
      <p:sp>
        <p:nvSpPr>
          <p:cNvPr id="5" name="Zástupný symbol pro číslo snímku 4">
            <a:extLst>
              <a:ext uri="{FF2B5EF4-FFF2-40B4-BE49-F238E27FC236}">
                <a16:creationId xmlns:a16="http://schemas.microsoft.com/office/drawing/2014/main" id="{E3BD753F-EFED-4FA4-AC52-3A33CEBB6919}"/>
              </a:ext>
            </a:extLst>
          </p:cNvPr>
          <p:cNvSpPr>
            <a:spLocks noGrp="1"/>
          </p:cNvSpPr>
          <p:nvPr>
            <p:ph type="sldNum" sz="quarter" idx="12"/>
          </p:nvPr>
        </p:nvSpPr>
        <p:spPr/>
        <p:txBody>
          <a:bodyPr/>
          <a:lstStyle/>
          <a:p>
            <a:fld id="{D7B9C54F-16C5-4EB8-88E5-86726EC281AE}" type="slidenum">
              <a:rPr lang="cs-CZ" smtClean="0"/>
              <a:t>‹#›</a:t>
            </a:fld>
            <a:endParaRPr lang="cs-CZ" dirty="0"/>
          </a:p>
        </p:txBody>
      </p:sp>
      <p:cxnSp>
        <p:nvCxnSpPr>
          <p:cNvPr id="4" name="Přímá spojnice 3">
            <a:extLst>
              <a:ext uri="{FF2B5EF4-FFF2-40B4-BE49-F238E27FC236}">
                <a16:creationId xmlns:a16="http://schemas.microsoft.com/office/drawing/2014/main" id="{98D7E5B8-3980-428E-826A-A822CAC8E625}"/>
              </a:ext>
            </a:extLst>
          </p:cNvPr>
          <p:cNvCxnSpPr>
            <a:cxnSpLocks/>
          </p:cNvCxnSpPr>
          <p:nvPr userDrawn="1"/>
        </p:nvCxnSpPr>
        <p:spPr>
          <a:xfrm>
            <a:off x="10590901" y="0"/>
            <a:ext cx="0" cy="68580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6" name="Ovál 5">
            <a:extLst>
              <a:ext uri="{FF2B5EF4-FFF2-40B4-BE49-F238E27FC236}">
                <a16:creationId xmlns:a16="http://schemas.microsoft.com/office/drawing/2014/main" id="{0D0D3377-6ED1-4AAE-A073-7E4F10A2C689}"/>
              </a:ext>
            </a:extLst>
          </p:cNvPr>
          <p:cNvSpPr>
            <a:spLocks noChangeAspect="1"/>
          </p:cNvSpPr>
          <p:nvPr userDrawn="1"/>
        </p:nvSpPr>
        <p:spPr>
          <a:xfrm>
            <a:off x="9811855" y="926935"/>
            <a:ext cx="1568616" cy="1568616"/>
          </a:xfrm>
          <a:prstGeom prst="ellipse">
            <a:avLst/>
          </a:prstGeom>
          <a:solidFill>
            <a:srgbClr val="00386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dirty="0"/>
          </a:p>
        </p:txBody>
      </p:sp>
      <p:pic>
        <p:nvPicPr>
          <p:cNvPr id="7" name="Grafický objekt 6" descr="Stoupající trend">
            <a:extLst>
              <a:ext uri="{FF2B5EF4-FFF2-40B4-BE49-F238E27FC236}">
                <a16:creationId xmlns:a16="http://schemas.microsoft.com/office/drawing/2014/main" id="{01CB5B68-4E2C-45CC-AC73-72D4B3F2706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40216" y="1247774"/>
            <a:ext cx="914400" cy="914400"/>
          </a:xfrm>
          <a:prstGeom prst="rect">
            <a:avLst/>
          </a:prstGeom>
        </p:spPr>
      </p:pic>
      <p:sp>
        <p:nvSpPr>
          <p:cNvPr id="8" name="Ovál 7">
            <a:extLst>
              <a:ext uri="{FF2B5EF4-FFF2-40B4-BE49-F238E27FC236}">
                <a16:creationId xmlns:a16="http://schemas.microsoft.com/office/drawing/2014/main" id="{8D30E9F0-EEDA-420F-93F5-3114B5D5370B}"/>
              </a:ext>
            </a:extLst>
          </p:cNvPr>
          <p:cNvSpPr>
            <a:spLocks noChangeAspect="1"/>
          </p:cNvSpPr>
          <p:nvPr userDrawn="1"/>
        </p:nvSpPr>
        <p:spPr>
          <a:xfrm>
            <a:off x="10138963" y="3276600"/>
            <a:ext cx="914400" cy="914400"/>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9" name="Grafický objekt 8" descr="Uživatelé">
            <a:extLst>
              <a:ext uri="{FF2B5EF4-FFF2-40B4-BE49-F238E27FC236}">
                <a16:creationId xmlns:a16="http://schemas.microsoft.com/office/drawing/2014/main" id="{BD1EDDD1-E194-48CC-9BDD-BDDAAC695751}"/>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0110" y="3429000"/>
            <a:ext cx="609599" cy="609599"/>
          </a:xfrm>
          <a:prstGeom prst="rect">
            <a:avLst/>
          </a:prstGeom>
        </p:spPr>
      </p:pic>
      <p:sp>
        <p:nvSpPr>
          <p:cNvPr id="10" name="Ovál 9">
            <a:extLst>
              <a:ext uri="{FF2B5EF4-FFF2-40B4-BE49-F238E27FC236}">
                <a16:creationId xmlns:a16="http://schemas.microsoft.com/office/drawing/2014/main" id="{D495447C-AB1C-40CE-BCFA-BEAE34DFFB28}"/>
              </a:ext>
            </a:extLst>
          </p:cNvPr>
          <p:cNvSpPr>
            <a:spLocks noChangeAspect="1"/>
          </p:cNvSpPr>
          <p:nvPr userDrawn="1"/>
        </p:nvSpPr>
        <p:spPr>
          <a:xfrm>
            <a:off x="10138963" y="4972050"/>
            <a:ext cx="914400" cy="914400"/>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1" name="Grafický objekt 10" descr="Trefa do černého">
            <a:extLst>
              <a:ext uri="{FF2B5EF4-FFF2-40B4-BE49-F238E27FC236}">
                <a16:creationId xmlns:a16="http://schemas.microsoft.com/office/drawing/2014/main" id="{27378110-0B24-43AC-BCAD-A7D7340FEB26}"/>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90110" y="5105400"/>
            <a:ext cx="633412" cy="633412"/>
          </a:xfrm>
          <a:prstGeom prst="rect">
            <a:avLst/>
          </a:prstGeom>
        </p:spPr>
      </p:pic>
      <p:sp>
        <p:nvSpPr>
          <p:cNvPr id="15" name="Zástupný symbol pro obsah 2">
            <a:extLst>
              <a:ext uri="{FF2B5EF4-FFF2-40B4-BE49-F238E27FC236}">
                <a16:creationId xmlns:a16="http://schemas.microsoft.com/office/drawing/2014/main" id="{EC80A5DA-E5E7-4452-B1CE-F2D06B4ED60B}"/>
              </a:ext>
            </a:extLst>
          </p:cNvPr>
          <p:cNvSpPr>
            <a:spLocks noGrp="1"/>
          </p:cNvSpPr>
          <p:nvPr>
            <p:ph idx="1"/>
          </p:nvPr>
        </p:nvSpPr>
        <p:spPr>
          <a:xfrm>
            <a:off x="532015" y="1246909"/>
            <a:ext cx="8594732" cy="4721629"/>
          </a:xfrm>
        </p:spPr>
        <p:txBody>
          <a:bodyPr/>
          <a:lstStyle/>
          <a:p>
            <a:pPr lvl="0"/>
            <a:r>
              <a:rPr lang="cs-CZ"/>
              <a:t>Po kliknutí můžete upravovat styly textu v předloze.</a:t>
            </a:r>
          </a:p>
          <a:p>
            <a:pPr lvl="1"/>
            <a:r>
              <a:rPr lang="cs-CZ"/>
              <a:t>Druhá úroveň</a:t>
            </a:r>
          </a:p>
          <a:p>
            <a:pPr lvl="2"/>
            <a:r>
              <a:rPr lang="cs-CZ"/>
              <a:t>Třetí úroveň</a:t>
            </a:r>
          </a:p>
        </p:txBody>
      </p:sp>
    </p:spTree>
    <p:extLst>
      <p:ext uri="{BB962C8B-B14F-4D97-AF65-F5344CB8AC3E}">
        <p14:creationId xmlns:p14="http://schemas.microsoft.com/office/powerpoint/2010/main" val="1288011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mata_ikony">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0834B40D-A390-4381-B29E-638270D7DE6A}"/>
              </a:ext>
            </a:extLst>
          </p:cNvPr>
          <p:cNvGrpSpPr/>
          <p:nvPr userDrawn="1"/>
        </p:nvGrpSpPr>
        <p:grpSpPr>
          <a:xfrm>
            <a:off x="9811855" y="0"/>
            <a:ext cx="1568616" cy="6858000"/>
            <a:chOff x="659229" y="0"/>
            <a:chExt cx="1568616" cy="6858000"/>
          </a:xfrm>
        </p:grpSpPr>
        <p:cxnSp>
          <p:nvCxnSpPr>
            <p:cNvPr id="12" name="Přímá spojnice 11">
              <a:extLst>
                <a:ext uri="{FF2B5EF4-FFF2-40B4-BE49-F238E27FC236}">
                  <a16:creationId xmlns:a16="http://schemas.microsoft.com/office/drawing/2014/main" id="{946EF65D-C978-403D-9592-66400C2230EB}"/>
                </a:ext>
              </a:extLst>
            </p:cNvPr>
            <p:cNvCxnSpPr/>
            <p:nvPr userDrawn="1"/>
          </p:nvCxnSpPr>
          <p:spPr>
            <a:xfrm>
              <a:off x="1438275" y="0"/>
              <a:ext cx="0" cy="68580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3" name="Ovál 12">
              <a:extLst>
                <a:ext uri="{FF2B5EF4-FFF2-40B4-BE49-F238E27FC236}">
                  <a16:creationId xmlns:a16="http://schemas.microsoft.com/office/drawing/2014/main" id="{6BEA011B-894B-44EF-AE9A-126DC9369652}"/>
                </a:ext>
              </a:extLst>
            </p:cNvPr>
            <p:cNvSpPr>
              <a:spLocks noChangeAspect="1"/>
            </p:cNvSpPr>
            <p:nvPr userDrawn="1"/>
          </p:nvSpPr>
          <p:spPr>
            <a:xfrm>
              <a:off x="659229" y="2955760"/>
              <a:ext cx="1568616" cy="1568616"/>
            </a:xfrm>
            <a:prstGeom prst="ellipse">
              <a:avLst/>
            </a:prstGeom>
            <a:solidFill>
              <a:srgbClr val="00386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dirty="0"/>
            </a:p>
          </p:txBody>
        </p:sp>
        <p:sp>
          <p:nvSpPr>
            <p:cNvPr id="14" name="Ovál 13">
              <a:extLst>
                <a:ext uri="{FF2B5EF4-FFF2-40B4-BE49-F238E27FC236}">
                  <a16:creationId xmlns:a16="http://schemas.microsoft.com/office/drawing/2014/main" id="{F63F92FB-F5DF-4718-8FE2-58692BB5FB2E}"/>
                </a:ext>
              </a:extLst>
            </p:cNvPr>
            <p:cNvSpPr>
              <a:spLocks noChangeAspect="1"/>
            </p:cNvSpPr>
            <p:nvPr userDrawn="1"/>
          </p:nvSpPr>
          <p:spPr>
            <a:xfrm>
              <a:off x="986337" y="1593686"/>
              <a:ext cx="914400" cy="914400"/>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5" name="Grafický objekt 14" descr="Uživatelé">
              <a:extLst>
                <a:ext uri="{FF2B5EF4-FFF2-40B4-BE49-F238E27FC236}">
                  <a16:creationId xmlns:a16="http://schemas.microsoft.com/office/drawing/2014/main" id="{F614481C-56EB-497A-959C-0357088DC61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0638" y="3279180"/>
              <a:ext cx="915272" cy="915272"/>
            </a:xfrm>
            <a:prstGeom prst="rect">
              <a:avLst/>
            </a:prstGeom>
          </p:spPr>
        </p:pic>
        <p:sp>
          <p:nvSpPr>
            <p:cNvPr id="16" name="Ovál 15">
              <a:extLst>
                <a:ext uri="{FF2B5EF4-FFF2-40B4-BE49-F238E27FC236}">
                  <a16:creationId xmlns:a16="http://schemas.microsoft.com/office/drawing/2014/main" id="{D7F7E74C-13A3-495F-93B1-45C9D097634F}"/>
                </a:ext>
              </a:extLst>
            </p:cNvPr>
            <p:cNvSpPr>
              <a:spLocks noChangeAspect="1"/>
            </p:cNvSpPr>
            <p:nvPr userDrawn="1"/>
          </p:nvSpPr>
          <p:spPr>
            <a:xfrm>
              <a:off x="986337" y="4972050"/>
              <a:ext cx="914400" cy="914400"/>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7" name="Grafický objekt 16" descr="Trefa do černého">
              <a:extLst>
                <a:ext uri="{FF2B5EF4-FFF2-40B4-BE49-F238E27FC236}">
                  <a16:creationId xmlns:a16="http://schemas.microsoft.com/office/drawing/2014/main" id="{C64DE065-F909-4EBF-AB7B-9B6583172CF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7484" y="5105400"/>
              <a:ext cx="633412" cy="633412"/>
            </a:xfrm>
            <a:prstGeom prst="rect">
              <a:avLst/>
            </a:prstGeom>
          </p:spPr>
        </p:pic>
        <p:pic>
          <p:nvPicPr>
            <p:cNvPr id="18" name="Grafický objekt 17" descr="Stoupající trend">
              <a:extLst>
                <a:ext uri="{FF2B5EF4-FFF2-40B4-BE49-F238E27FC236}">
                  <a16:creationId xmlns:a16="http://schemas.microsoft.com/office/drawing/2014/main" id="{A18C15BE-7A03-476F-ABDE-4DF052E743C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7455" y="1711490"/>
              <a:ext cx="621639" cy="621639"/>
            </a:xfrm>
            <a:prstGeom prst="rect">
              <a:avLst/>
            </a:prstGeom>
          </p:spPr>
        </p:pic>
      </p:grpSp>
      <p:sp>
        <p:nvSpPr>
          <p:cNvPr id="2" name="Nadpis 1">
            <a:extLst>
              <a:ext uri="{FF2B5EF4-FFF2-40B4-BE49-F238E27FC236}">
                <a16:creationId xmlns:a16="http://schemas.microsoft.com/office/drawing/2014/main" id="{A31CD5AF-6E29-4F32-8731-163F952CE905}"/>
              </a:ext>
            </a:extLst>
          </p:cNvPr>
          <p:cNvSpPr>
            <a:spLocks noGrp="1"/>
          </p:cNvSpPr>
          <p:nvPr>
            <p:ph type="title"/>
          </p:nvPr>
        </p:nvSpPr>
        <p:spPr/>
        <p:txBody>
          <a:bodyPr/>
          <a:lstStyle/>
          <a:p>
            <a:r>
              <a:rPr lang="cs-CZ"/>
              <a:t>Kliknutím lze upravit styl.</a:t>
            </a:r>
          </a:p>
        </p:txBody>
      </p:sp>
      <p:sp>
        <p:nvSpPr>
          <p:cNvPr id="5" name="Zástupný symbol pro číslo snímku 4">
            <a:extLst>
              <a:ext uri="{FF2B5EF4-FFF2-40B4-BE49-F238E27FC236}">
                <a16:creationId xmlns:a16="http://schemas.microsoft.com/office/drawing/2014/main" id="{E3BD753F-EFED-4FA4-AC52-3A33CEBB6919}"/>
              </a:ext>
            </a:extLst>
          </p:cNvPr>
          <p:cNvSpPr>
            <a:spLocks noGrp="1"/>
          </p:cNvSpPr>
          <p:nvPr>
            <p:ph type="sldNum" sz="quarter" idx="12"/>
          </p:nvPr>
        </p:nvSpPr>
        <p:spPr/>
        <p:txBody>
          <a:bodyPr/>
          <a:lstStyle/>
          <a:p>
            <a:fld id="{D7B9C54F-16C5-4EB8-88E5-86726EC281AE}" type="slidenum">
              <a:rPr lang="cs-CZ" smtClean="0"/>
              <a:t>‹#›</a:t>
            </a:fld>
            <a:endParaRPr lang="cs-CZ" dirty="0"/>
          </a:p>
        </p:txBody>
      </p:sp>
      <p:sp>
        <p:nvSpPr>
          <p:cNvPr id="20" name="Zástupný symbol pro obsah 2">
            <a:extLst>
              <a:ext uri="{FF2B5EF4-FFF2-40B4-BE49-F238E27FC236}">
                <a16:creationId xmlns:a16="http://schemas.microsoft.com/office/drawing/2014/main" id="{23334CFC-6A5B-403C-BA88-B3C154EC53F3}"/>
              </a:ext>
            </a:extLst>
          </p:cNvPr>
          <p:cNvSpPr>
            <a:spLocks noGrp="1"/>
          </p:cNvSpPr>
          <p:nvPr>
            <p:ph idx="1"/>
          </p:nvPr>
        </p:nvSpPr>
        <p:spPr>
          <a:xfrm>
            <a:off x="532015" y="1246909"/>
            <a:ext cx="8594732" cy="4721629"/>
          </a:xfrm>
        </p:spPr>
        <p:txBody>
          <a:bodyPr/>
          <a:lstStyle/>
          <a:p>
            <a:pPr lvl="0"/>
            <a:r>
              <a:rPr lang="cs-CZ"/>
              <a:t>Po kliknutí můžete upravovat styly textu v předloze.</a:t>
            </a:r>
          </a:p>
          <a:p>
            <a:pPr lvl="1"/>
            <a:r>
              <a:rPr lang="cs-CZ"/>
              <a:t>Druhá úroveň</a:t>
            </a:r>
          </a:p>
          <a:p>
            <a:pPr lvl="2"/>
            <a:r>
              <a:rPr lang="cs-CZ"/>
              <a:t>Třetí úroveň</a:t>
            </a:r>
          </a:p>
        </p:txBody>
      </p:sp>
    </p:spTree>
    <p:extLst>
      <p:ext uri="{BB962C8B-B14F-4D97-AF65-F5344CB8AC3E}">
        <p14:creationId xmlns:p14="http://schemas.microsoft.com/office/powerpoint/2010/main" val="1643640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mata_ikony">
    <p:spTree>
      <p:nvGrpSpPr>
        <p:cNvPr id="1" name=""/>
        <p:cNvGrpSpPr/>
        <p:nvPr/>
      </p:nvGrpSpPr>
      <p:grpSpPr>
        <a:xfrm>
          <a:off x="0" y="0"/>
          <a:ext cx="0" cy="0"/>
          <a:chOff x="0" y="0"/>
          <a:chExt cx="0" cy="0"/>
        </a:xfrm>
      </p:grpSpPr>
      <p:grpSp>
        <p:nvGrpSpPr>
          <p:cNvPr id="4" name="Skupina 3">
            <a:extLst>
              <a:ext uri="{FF2B5EF4-FFF2-40B4-BE49-F238E27FC236}">
                <a16:creationId xmlns:a16="http://schemas.microsoft.com/office/drawing/2014/main" id="{976AE284-82F2-484F-A3E3-C9FB1E16BE4A}"/>
              </a:ext>
            </a:extLst>
          </p:cNvPr>
          <p:cNvGrpSpPr/>
          <p:nvPr userDrawn="1"/>
        </p:nvGrpSpPr>
        <p:grpSpPr>
          <a:xfrm>
            <a:off x="9813882" y="0"/>
            <a:ext cx="1568616" cy="6858000"/>
            <a:chOff x="659229" y="0"/>
            <a:chExt cx="1568616" cy="6858000"/>
          </a:xfrm>
        </p:grpSpPr>
        <p:cxnSp>
          <p:nvCxnSpPr>
            <p:cNvPr id="19" name="Přímá spojnice 18">
              <a:extLst>
                <a:ext uri="{FF2B5EF4-FFF2-40B4-BE49-F238E27FC236}">
                  <a16:creationId xmlns:a16="http://schemas.microsoft.com/office/drawing/2014/main" id="{48526FD5-AAB8-47C4-ABE0-239BB4580D6B}"/>
                </a:ext>
              </a:extLst>
            </p:cNvPr>
            <p:cNvCxnSpPr/>
            <p:nvPr userDrawn="1"/>
          </p:nvCxnSpPr>
          <p:spPr>
            <a:xfrm>
              <a:off x="1438275" y="0"/>
              <a:ext cx="0" cy="68580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20" name="Ovál 19">
              <a:extLst>
                <a:ext uri="{FF2B5EF4-FFF2-40B4-BE49-F238E27FC236}">
                  <a16:creationId xmlns:a16="http://schemas.microsoft.com/office/drawing/2014/main" id="{301DCD1E-088B-4A77-9736-AB0DA0335CED}"/>
                </a:ext>
              </a:extLst>
            </p:cNvPr>
            <p:cNvSpPr>
              <a:spLocks noChangeAspect="1"/>
            </p:cNvSpPr>
            <p:nvPr userDrawn="1"/>
          </p:nvSpPr>
          <p:spPr>
            <a:xfrm>
              <a:off x="659229" y="4651210"/>
              <a:ext cx="1568616" cy="1568616"/>
            </a:xfrm>
            <a:prstGeom prst="ellipse">
              <a:avLst/>
            </a:prstGeom>
            <a:solidFill>
              <a:srgbClr val="00386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dirty="0"/>
            </a:p>
          </p:txBody>
        </p:sp>
        <p:sp>
          <p:nvSpPr>
            <p:cNvPr id="21" name="Ovál 20">
              <a:extLst>
                <a:ext uri="{FF2B5EF4-FFF2-40B4-BE49-F238E27FC236}">
                  <a16:creationId xmlns:a16="http://schemas.microsoft.com/office/drawing/2014/main" id="{2B11246F-F37F-460F-9857-B8C6CD2AB037}"/>
                </a:ext>
              </a:extLst>
            </p:cNvPr>
            <p:cNvSpPr>
              <a:spLocks noChangeAspect="1"/>
            </p:cNvSpPr>
            <p:nvPr userDrawn="1"/>
          </p:nvSpPr>
          <p:spPr>
            <a:xfrm>
              <a:off x="986337" y="1593686"/>
              <a:ext cx="914400" cy="914400"/>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2" name="Ovál 21">
              <a:extLst>
                <a:ext uri="{FF2B5EF4-FFF2-40B4-BE49-F238E27FC236}">
                  <a16:creationId xmlns:a16="http://schemas.microsoft.com/office/drawing/2014/main" id="{1F2DD5D4-005B-4062-8F22-D69E6336BF6A}"/>
                </a:ext>
              </a:extLst>
            </p:cNvPr>
            <p:cNvSpPr>
              <a:spLocks noChangeAspect="1"/>
            </p:cNvSpPr>
            <p:nvPr userDrawn="1"/>
          </p:nvSpPr>
          <p:spPr>
            <a:xfrm>
              <a:off x="991035" y="3122448"/>
              <a:ext cx="914400" cy="914400"/>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23" name="Grafický objekt 22" descr="Trefa do černého">
              <a:extLst>
                <a:ext uri="{FF2B5EF4-FFF2-40B4-BE49-F238E27FC236}">
                  <a16:creationId xmlns:a16="http://schemas.microsoft.com/office/drawing/2014/main" id="{FD92A8CA-83CB-4D47-B220-F8A49175055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4864" y="4978753"/>
              <a:ext cx="906821" cy="906821"/>
            </a:xfrm>
            <a:prstGeom prst="rect">
              <a:avLst/>
            </a:prstGeom>
          </p:spPr>
        </p:pic>
        <p:pic>
          <p:nvPicPr>
            <p:cNvPr id="24" name="Grafický objekt 23" descr="Stoupající trend">
              <a:extLst>
                <a:ext uri="{FF2B5EF4-FFF2-40B4-BE49-F238E27FC236}">
                  <a16:creationId xmlns:a16="http://schemas.microsoft.com/office/drawing/2014/main" id="{E10D47F5-633E-4503-820D-F94C5F6EE16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7455" y="1711490"/>
              <a:ext cx="621639" cy="621639"/>
            </a:xfrm>
            <a:prstGeom prst="rect">
              <a:avLst/>
            </a:prstGeom>
          </p:spPr>
        </p:pic>
        <p:pic>
          <p:nvPicPr>
            <p:cNvPr id="25" name="Grafický objekt 24" descr="Uživatelé">
              <a:extLst>
                <a:ext uri="{FF2B5EF4-FFF2-40B4-BE49-F238E27FC236}">
                  <a16:creationId xmlns:a16="http://schemas.microsoft.com/office/drawing/2014/main" id="{87303AF7-4F68-45EF-A0EB-AE509D403A24}"/>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9970" y="3274848"/>
              <a:ext cx="609599" cy="609599"/>
            </a:xfrm>
            <a:prstGeom prst="rect">
              <a:avLst/>
            </a:prstGeom>
          </p:spPr>
        </p:pic>
      </p:grpSp>
      <p:sp>
        <p:nvSpPr>
          <p:cNvPr id="2" name="Nadpis 1">
            <a:extLst>
              <a:ext uri="{FF2B5EF4-FFF2-40B4-BE49-F238E27FC236}">
                <a16:creationId xmlns:a16="http://schemas.microsoft.com/office/drawing/2014/main" id="{A31CD5AF-6E29-4F32-8731-163F952CE905}"/>
              </a:ext>
            </a:extLst>
          </p:cNvPr>
          <p:cNvSpPr>
            <a:spLocks noGrp="1"/>
          </p:cNvSpPr>
          <p:nvPr>
            <p:ph type="title"/>
          </p:nvPr>
        </p:nvSpPr>
        <p:spPr/>
        <p:txBody>
          <a:bodyPr/>
          <a:lstStyle/>
          <a:p>
            <a:r>
              <a:rPr lang="cs-CZ"/>
              <a:t>Kliknutím lze upravit styl.</a:t>
            </a:r>
          </a:p>
        </p:txBody>
      </p:sp>
      <p:sp>
        <p:nvSpPr>
          <p:cNvPr id="5" name="Zástupný symbol pro číslo snímku 4">
            <a:extLst>
              <a:ext uri="{FF2B5EF4-FFF2-40B4-BE49-F238E27FC236}">
                <a16:creationId xmlns:a16="http://schemas.microsoft.com/office/drawing/2014/main" id="{E3BD753F-EFED-4FA4-AC52-3A33CEBB6919}"/>
              </a:ext>
            </a:extLst>
          </p:cNvPr>
          <p:cNvSpPr>
            <a:spLocks noGrp="1"/>
          </p:cNvSpPr>
          <p:nvPr>
            <p:ph type="sldNum" sz="quarter" idx="12"/>
          </p:nvPr>
        </p:nvSpPr>
        <p:spPr/>
        <p:txBody>
          <a:bodyPr/>
          <a:lstStyle/>
          <a:p>
            <a:fld id="{D7B9C54F-16C5-4EB8-88E5-86726EC281AE}" type="slidenum">
              <a:rPr lang="cs-CZ" smtClean="0"/>
              <a:t>‹#›</a:t>
            </a:fld>
            <a:endParaRPr lang="cs-CZ" dirty="0"/>
          </a:p>
        </p:txBody>
      </p:sp>
      <p:sp>
        <p:nvSpPr>
          <p:cNvPr id="26" name="Zástupný symbol pro obsah 2">
            <a:extLst>
              <a:ext uri="{FF2B5EF4-FFF2-40B4-BE49-F238E27FC236}">
                <a16:creationId xmlns:a16="http://schemas.microsoft.com/office/drawing/2014/main" id="{54DB7776-286B-4A41-A1B8-CE9D6153FBDF}"/>
              </a:ext>
            </a:extLst>
          </p:cNvPr>
          <p:cNvSpPr>
            <a:spLocks noGrp="1"/>
          </p:cNvSpPr>
          <p:nvPr>
            <p:ph idx="1"/>
          </p:nvPr>
        </p:nvSpPr>
        <p:spPr>
          <a:xfrm>
            <a:off x="532015" y="1246909"/>
            <a:ext cx="8594732" cy="4721629"/>
          </a:xfrm>
        </p:spPr>
        <p:txBody>
          <a:bodyPr/>
          <a:lstStyle/>
          <a:p>
            <a:pPr lvl="0"/>
            <a:r>
              <a:rPr lang="cs-CZ"/>
              <a:t>Po kliknutí můžete upravovat styly textu v předloze.</a:t>
            </a:r>
          </a:p>
          <a:p>
            <a:pPr lvl="1"/>
            <a:r>
              <a:rPr lang="cs-CZ"/>
              <a:t>Druhá úroveň</a:t>
            </a:r>
          </a:p>
          <a:p>
            <a:pPr lvl="2"/>
            <a:r>
              <a:rPr lang="cs-CZ"/>
              <a:t>Třetí úroveň</a:t>
            </a:r>
          </a:p>
        </p:txBody>
      </p:sp>
    </p:spTree>
    <p:extLst>
      <p:ext uri="{BB962C8B-B14F-4D97-AF65-F5344CB8AC3E}">
        <p14:creationId xmlns:p14="http://schemas.microsoft.com/office/powerpoint/2010/main" val="3229115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ři_témat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1CD5AF-6E29-4F32-8731-163F952CE905}"/>
              </a:ext>
            </a:extLst>
          </p:cNvPr>
          <p:cNvSpPr>
            <a:spLocks noGrp="1"/>
          </p:cNvSpPr>
          <p:nvPr>
            <p:ph type="title"/>
          </p:nvPr>
        </p:nvSpPr>
        <p:spPr/>
        <p:txBody>
          <a:bodyPr/>
          <a:lstStyle/>
          <a:p>
            <a:r>
              <a:rPr lang="cs-CZ"/>
              <a:t>Kliknutím lze upravit styl.</a:t>
            </a:r>
          </a:p>
        </p:txBody>
      </p:sp>
      <p:sp>
        <p:nvSpPr>
          <p:cNvPr id="5" name="Zástupný symbol pro číslo snímku 4">
            <a:extLst>
              <a:ext uri="{FF2B5EF4-FFF2-40B4-BE49-F238E27FC236}">
                <a16:creationId xmlns:a16="http://schemas.microsoft.com/office/drawing/2014/main" id="{E3BD753F-EFED-4FA4-AC52-3A33CEBB6919}"/>
              </a:ext>
            </a:extLst>
          </p:cNvPr>
          <p:cNvSpPr>
            <a:spLocks noGrp="1"/>
          </p:cNvSpPr>
          <p:nvPr>
            <p:ph type="sldNum" sz="quarter" idx="12"/>
          </p:nvPr>
        </p:nvSpPr>
        <p:spPr/>
        <p:txBody>
          <a:bodyPr/>
          <a:lstStyle/>
          <a:p>
            <a:fld id="{D7B9C54F-16C5-4EB8-88E5-86726EC281AE}" type="slidenum">
              <a:rPr lang="cs-CZ" smtClean="0"/>
              <a:t>‹#›</a:t>
            </a:fld>
            <a:endParaRPr lang="cs-CZ" dirty="0"/>
          </a:p>
        </p:txBody>
      </p:sp>
      <p:cxnSp>
        <p:nvCxnSpPr>
          <p:cNvPr id="4" name="Přímá spojnice 3">
            <a:extLst>
              <a:ext uri="{FF2B5EF4-FFF2-40B4-BE49-F238E27FC236}">
                <a16:creationId xmlns:a16="http://schemas.microsoft.com/office/drawing/2014/main" id="{98D7E5B8-3980-428E-826A-A822CAC8E625}"/>
              </a:ext>
            </a:extLst>
          </p:cNvPr>
          <p:cNvCxnSpPr>
            <a:cxnSpLocks/>
          </p:cNvCxnSpPr>
          <p:nvPr userDrawn="1"/>
        </p:nvCxnSpPr>
        <p:spPr>
          <a:xfrm>
            <a:off x="10590901" y="0"/>
            <a:ext cx="0" cy="68580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6" name="Ovál 5">
            <a:extLst>
              <a:ext uri="{FF2B5EF4-FFF2-40B4-BE49-F238E27FC236}">
                <a16:creationId xmlns:a16="http://schemas.microsoft.com/office/drawing/2014/main" id="{0D0D3377-6ED1-4AAE-A073-7E4F10A2C689}"/>
              </a:ext>
            </a:extLst>
          </p:cNvPr>
          <p:cNvSpPr>
            <a:spLocks noChangeAspect="1"/>
          </p:cNvSpPr>
          <p:nvPr userDrawn="1"/>
        </p:nvSpPr>
        <p:spPr>
          <a:xfrm>
            <a:off x="9811855" y="926935"/>
            <a:ext cx="1568616" cy="1568616"/>
          </a:xfrm>
          <a:prstGeom prst="ellipse">
            <a:avLst/>
          </a:prstGeom>
          <a:solidFill>
            <a:srgbClr val="00386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dirty="0"/>
          </a:p>
        </p:txBody>
      </p:sp>
      <p:sp>
        <p:nvSpPr>
          <p:cNvPr id="8" name="Ovál 7">
            <a:extLst>
              <a:ext uri="{FF2B5EF4-FFF2-40B4-BE49-F238E27FC236}">
                <a16:creationId xmlns:a16="http://schemas.microsoft.com/office/drawing/2014/main" id="{8D30E9F0-EEDA-420F-93F5-3114B5D5370B}"/>
              </a:ext>
            </a:extLst>
          </p:cNvPr>
          <p:cNvSpPr>
            <a:spLocks noChangeAspect="1"/>
          </p:cNvSpPr>
          <p:nvPr userDrawn="1"/>
        </p:nvSpPr>
        <p:spPr>
          <a:xfrm>
            <a:off x="10138963" y="3276600"/>
            <a:ext cx="914400" cy="914400"/>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Ovál 9">
            <a:extLst>
              <a:ext uri="{FF2B5EF4-FFF2-40B4-BE49-F238E27FC236}">
                <a16:creationId xmlns:a16="http://schemas.microsoft.com/office/drawing/2014/main" id="{D495447C-AB1C-40CE-BCFA-BEAE34DFFB28}"/>
              </a:ext>
            </a:extLst>
          </p:cNvPr>
          <p:cNvSpPr>
            <a:spLocks noChangeAspect="1"/>
          </p:cNvSpPr>
          <p:nvPr userDrawn="1"/>
        </p:nvSpPr>
        <p:spPr>
          <a:xfrm>
            <a:off x="10138963" y="4972050"/>
            <a:ext cx="914400" cy="914400"/>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Zástupný symbol pro text 11">
            <a:extLst>
              <a:ext uri="{FF2B5EF4-FFF2-40B4-BE49-F238E27FC236}">
                <a16:creationId xmlns:a16="http://schemas.microsoft.com/office/drawing/2014/main" id="{981AE234-212A-47D8-8CF7-1C30F43266DC}"/>
              </a:ext>
            </a:extLst>
          </p:cNvPr>
          <p:cNvSpPr>
            <a:spLocks noGrp="1"/>
          </p:cNvSpPr>
          <p:nvPr>
            <p:ph type="body" sz="quarter" idx="13" hasCustomPrompt="1"/>
          </p:nvPr>
        </p:nvSpPr>
        <p:spPr>
          <a:xfrm>
            <a:off x="10045635" y="1517786"/>
            <a:ext cx="1122362" cy="386913"/>
          </a:xfrm>
        </p:spPr>
        <p:txBody>
          <a:bodyPr>
            <a:noAutofit/>
          </a:bodyPr>
          <a:lstStyle>
            <a:lvl1pPr marL="0" indent="0" algn="ctr">
              <a:lnSpc>
                <a:spcPct val="100000"/>
              </a:lnSpc>
              <a:buNone/>
              <a:defRPr sz="1800" b="1">
                <a:solidFill>
                  <a:schemeClr val="bg1"/>
                </a:solidFill>
              </a:defRPr>
            </a:lvl1pPr>
            <a:lvl2pPr marL="449263" indent="0">
              <a:buNone/>
              <a:defRPr sz="1600"/>
            </a:lvl2pPr>
            <a:lvl3pPr marL="914400" indent="0">
              <a:buNone/>
              <a:defRPr sz="1600"/>
            </a:lvl3pPr>
            <a:lvl4pPr marL="1371600" indent="0">
              <a:buNone/>
              <a:defRPr sz="1600"/>
            </a:lvl4pPr>
            <a:lvl5pPr marL="1828800" indent="0">
              <a:buNone/>
              <a:defRPr sz="1600"/>
            </a:lvl5pPr>
          </a:lstStyle>
          <a:p>
            <a:pPr lvl="0"/>
            <a:r>
              <a:rPr lang="cs-CZ" dirty="0"/>
              <a:t>Téma 1</a:t>
            </a:r>
          </a:p>
        </p:txBody>
      </p:sp>
      <p:sp>
        <p:nvSpPr>
          <p:cNvPr id="13" name="Zástupný symbol pro text 11">
            <a:extLst>
              <a:ext uri="{FF2B5EF4-FFF2-40B4-BE49-F238E27FC236}">
                <a16:creationId xmlns:a16="http://schemas.microsoft.com/office/drawing/2014/main" id="{8117A58C-5677-4BED-BCC8-58AB69652994}"/>
              </a:ext>
            </a:extLst>
          </p:cNvPr>
          <p:cNvSpPr>
            <a:spLocks noGrp="1"/>
          </p:cNvSpPr>
          <p:nvPr>
            <p:ph type="body" sz="quarter" idx="14" hasCustomPrompt="1"/>
          </p:nvPr>
        </p:nvSpPr>
        <p:spPr>
          <a:xfrm>
            <a:off x="10138963" y="3578364"/>
            <a:ext cx="914400" cy="303523"/>
          </a:xfrm>
        </p:spPr>
        <p:txBody>
          <a:bodyPr>
            <a:noAutofit/>
          </a:bodyPr>
          <a:lstStyle>
            <a:lvl1pPr marL="0" indent="0" algn="ctr">
              <a:lnSpc>
                <a:spcPct val="100000"/>
              </a:lnSpc>
              <a:buNone/>
              <a:defRPr sz="1200" b="1">
                <a:solidFill>
                  <a:schemeClr val="bg1"/>
                </a:solidFill>
              </a:defRPr>
            </a:lvl1pPr>
            <a:lvl2pPr marL="449263" indent="0">
              <a:buNone/>
              <a:defRPr sz="1600"/>
            </a:lvl2pPr>
            <a:lvl3pPr marL="914400" indent="0">
              <a:buNone/>
              <a:defRPr sz="1600"/>
            </a:lvl3pPr>
            <a:lvl4pPr marL="1371600" indent="0">
              <a:buNone/>
              <a:defRPr sz="1600"/>
            </a:lvl4pPr>
            <a:lvl5pPr marL="1828800" indent="0">
              <a:buNone/>
              <a:defRPr sz="1600"/>
            </a:lvl5pPr>
          </a:lstStyle>
          <a:p>
            <a:pPr lvl="0"/>
            <a:r>
              <a:rPr lang="cs-CZ" dirty="0"/>
              <a:t>Téma 2</a:t>
            </a:r>
          </a:p>
        </p:txBody>
      </p:sp>
      <p:sp>
        <p:nvSpPr>
          <p:cNvPr id="14" name="Zástupný symbol pro text 11">
            <a:extLst>
              <a:ext uri="{FF2B5EF4-FFF2-40B4-BE49-F238E27FC236}">
                <a16:creationId xmlns:a16="http://schemas.microsoft.com/office/drawing/2014/main" id="{BC006784-CEDA-4031-8F9E-824A197AC4AF}"/>
              </a:ext>
            </a:extLst>
          </p:cNvPr>
          <p:cNvSpPr>
            <a:spLocks noGrp="1"/>
          </p:cNvSpPr>
          <p:nvPr>
            <p:ph type="body" sz="quarter" idx="15" hasCustomPrompt="1"/>
          </p:nvPr>
        </p:nvSpPr>
        <p:spPr>
          <a:xfrm>
            <a:off x="10133701" y="5277488"/>
            <a:ext cx="914400" cy="303523"/>
          </a:xfrm>
        </p:spPr>
        <p:txBody>
          <a:bodyPr>
            <a:noAutofit/>
          </a:bodyPr>
          <a:lstStyle>
            <a:lvl1pPr marL="0" indent="0" algn="ctr">
              <a:lnSpc>
                <a:spcPct val="100000"/>
              </a:lnSpc>
              <a:buNone/>
              <a:defRPr sz="1200" b="1">
                <a:solidFill>
                  <a:schemeClr val="bg1"/>
                </a:solidFill>
              </a:defRPr>
            </a:lvl1pPr>
            <a:lvl2pPr marL="449263" indent="0">
              <a:buNone/>
              <a:defRPr sz="1600"/>
            </a:lvl2pPr>
            <a:lvl3pPr marL="914400" indent="0">
              <a:buNone/>
              <a:defRPr sz="1600"/>
            </a:lvl3pPr>
            <a:lvl4pPr marL="1371600" indent="0">
              <a:buNone/>
              <a:defRPr sz="1600"/>
            </a:lvl4pPr>
            <a:lvl5pPr marL="1828800" indent="0">
              <a:buNone/>
              <a:defRPr sz="1600"/>
            </a:lvl5pPr>
          </a:lstStyle>
          <a:p>
            <a:pPr lvl="0"/>
            <a:r>
              <a:rPr lang="cs-CZ" dirty="0"/>
              <a:t>Téma 3</a:t>
            </a:r>
          </a:p>
        </p:txBody>
      </p:sp>
      <p:sp>
        <p:nvSpPr>
          <p:cNvPr id="15" name="Zástupný symbol pro obsah 2">
            <a:extLst>
              <a:ext uri="{FF2B5EF4-FFF2-40B4-BE49-F238E27FC236}">
                <a16:creationId xmlns:a16="http://schemas.microsoft.com/office/drawing/2014/main" id="{61577793-F051-493A-81E8-8C846226D1A2}"/>
              </a:ext>
            </a:extLst>
          </p:cNvPr>
          <p:cNvSpPr>
            <a:spLocks noGrp="1"/>
          </p:cNvSpPr>
          <p:nvPr>
            <p:ph idx="1"/>
          </p:nvPr>
        </p:nvSpPr>
        <p:spPr>
          <a:xfrm>
            <a:off x="532015" y="1246909"/>
            <a:ext cx="8594732" cy="4721629"/>
          </a:xfrm>
        </p:spPr>
        <p:txBody>
          <a:bodyPr/>
          <a:lstStyle/>
          <a:p>
            <a:pPr lvl="0"/>
            <a:r>
              <a:rPr lang="cs-CZ"/>
              <a:t>Po kliknutí můžete upravovat styly textu v předloze.</a:t>
            </a:r>
          </a:p>
          <a:p>
            <a:pPr lvl="1"/>
            <a:r>
              <a:rPr lang="cs-CZ"/>
              <a:t>Druhá úroveň</a:t>
            </a:r>
          </a:p>
          <a:p>
            <a:pPr lvl="2"/>
            <a:r>
              <a:rPr lang="cs-CZ"/>
              <a:t>Třetí úroveň</a:t>
            </a:r>
          </a:p>
        </p:txBody>
      </p:sp>
    </p:spTree>
    <p:extLst>
      <p:ext uri="{BB962C8B-B14F-4D97-AF65-F5344CB8AC3E}">
        <p14:creationId xmlns:p14="http://schemas.microsoft.com/office/powerpoint/2010/main" val="2950394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ři_témata">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0834B40D-A390-4381-B29E-638270D7DE6A}"/>
              </a:ext>
            </a:extLst>
          </p:cNvPr>
          <p:cNvGrpSpPr/>
          <p:nvPr userDrawn="1"/>
        </p:nvGrpSpPr>
        <p:grpSpPr>
          <a:xfrm>
            <a:off x="9811855" y="0"/>
            <a:ext cx="1568616" cy="6858000"/>
            <a:chOff x="659229" y="0"/>
            <a:chExt cx="1568616" cy="6858000"/>
          </a:xfrm>
        </p:grpSpPr>
        <p:cxnSp>
          <p:nvCxnSpPr>
            <p:cNvPr id="12" name="Přímá spojnice 11">
              <a:extLst>
                <a:ext uri="{FF2B5EF4-FFF2-40B4-BE49-F238E27FC236}">
                  <a16:creationId xmlns:a16="http://schemas.microsoft.com/office/drawing/2014/main" id="{946EF65D-C978-403D-9592-66400C2230EB}"/>
                </a:ext>
              </a:extLst>
            </p:cNvPr>
            <p:cNvCxnSpPr/>
            <p:nvPr userDrawn="1"/>
          </p:nvCxnSpPr>
          <p:spPr>
            <a:xfrm>
              <a:off x="1438275" y="0"/>
              <a:ext cx="0" cy="68580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3" name="Ovál 12">
              <a:extLst>
                <a:ext uri="{FF2B5EF4-FFF2-40B4-BE49-F238E27FC236}">
                  <a16:creationId xmlns:a16="http://schemas.microsoft.com/office/drawing/2014/main" id="{6BEA011B-894B-44EF-AE9A-126DC9369652}"/>
                </a:ext>
              </a:extLst>
            </p:cNvPr>
            <p:cNvSpPr>
              <a:spLocks noChangeAspect="1"/>
            </p:cNvSpPr>
            <p:nvPr userDrawn="1"/>
          </p:nvSpPr>
          <p:spPr>
            <a:xfrm>
              <a:off x="659229" y="2955760"/>
              <a:ext cx="1568616" cy="1568616"/>
            </a:xfrm>
            <a:prstGeom prst="ellipse">
              <a:avLst/>
            </a:prstGeom>
            <a:solidFill>
              <a:srgbClr val="00386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dirty="0"/>
            </a:p>
          </p:txBody>
        </p:sp>
        <p:sp>
          <p:nvSpPr>
            <p:cNvPr id="14" name="Ovál 13">
              <a:extLst>
                <a:ext uri="{FF2B5EF4-FFF2-40B4-BE49-F238E27FC236}">
                  <a16:creationId xmlns:a16="http://schemas.microsoft.com/office/drawing/2014/main" id="{F63F92FB-F5DF-4718-8FE2-58692BB5FB2E}"/>
                </a:ext>
              </a:extLst>
            </p:cNvPr>
            <p:cNvSpPr>
              <a:spLocks noChangeAspect="1"/>
            </p:cNvSpPr>
            <p:nvPr userDrawn="1"/>
          </p:nvSpPr>
          <p:spPr>
            <a:xfrm>
              <a:off x="986337" y="1593686"/>
              <a:ext cx="914400" cy="914400"/>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6" name="Ovál 15">
              <a:extLst>
                <a:ext uri="{FF2B5EF4-FFF2-40B4-BE49-F238E27FC236}">
                  <a16:creationId xmlns:a16="http://schemas.microsoft.com/office/drawing/2014/main" id="{D7F7E74C-13A3-495F-93B1-45C9D097634F}"/>
                </a:ext>
              </a:extLst>
            </p:cNvPr>
            <p:cNvSpPr>
              <a:spLocks noChangeAspect="1"/>
            </p:cNvSpPr>
            <p:nvPr userDrawn="1"/>
          </p:nvSpPr>
          <p:spPr>
            <a:xfrm>
              <a:off x="986337" y="4972050"/>
              <a:ext cx="914400" cy="914400"/>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sp>
        <p:nvSpPr>
          <p:cNvPr id="2" name="Nadpis 1">
            <a:extLst>
              <a:ext uri="{FF2B5EF4-FFF2-40B4-BE49-F238E27FC236}">
                <a16:creationId xmlns:a16="http://schemas.microsoft.com/office/drawing/2014/main" id="{A31CD5AF-6E29-4F32-8731-163F952CE905}"/>
              </a:ext>
            </a:extLst>
          </p:cNvPr>
          <p:cNvSpPr>
            <a:spLocks noGrp="1"/>
          </p:cNvSpPr>
          <p:nvPr>
            <p:ph type="title"/>
          </p:nvPr>
        </p:nvSpPr>
        <p:spPr/>
        <p:txBody>
          <a:bodyPr/>
          <a:lstStyle/>
          <a:p>
            <a:r>
              <a:rPr lang="cs-CZ"/>
              <a:t>Kliknutím lze upravit styl.</a:t>
            </a:r>
          </a:p>
        </p:txBody>
      </p:sp>
      <p:sp>
        <p:nvSpPr>
          <p:cNvPr id="5" name="Zástupný symbol pro číslo snímku 4">
            <a:extLst>
              <a:ext uri="{FF2B5EF4-FFF2-40B4-BE49-F238E27FC236}">
                <a16:creationId xmlns:a16="http://schemas.microsoft.com/office/drawing/2014/main" id="{E3BD753F-EFED-4FA4-AC52-3A33CEBB6919}"/>
              </a:ext>
            </a:extLst>
          </p:cNvPr>
          <p:cNvSpPr>
            <a:spLocks noGrp="1"/>
          </p:cNvSpPr>
          <p:nvPr>
            <p:ph type="sldNum" sz="quarter" idx="12"/>
          </p:nvPr>
        </p:nvSpPr>
        <p:spPr/>
        <p:txBody>
          <a:bodyPr/>
          <a:lstStyle/>
          <a:p>
            <a:fld id="{D7B9C54F-16C5-4EB8-88E5-86726EC281AE}" type="slidenum">
              <a:rPr lang="cs-CZ" smtClean="0"/>
              <a:t>‹#›</a:t>
            </a:fld>
            <a:endParaRPr lang="cs-CZ" dirty="0"/>
          </a:p>
        </p:txBody>
      </p:sp>
      <p:sp>
        <p:nvSpPr>
          <p:cNvPr id="19" name="Zástupný symbol pro text 11">
            <a:extLst>
              <a:ext uri="{FF2B5EF4-FFF2-40B4-BE49-F238E27FC236}">
                <a16:creationId xmlns:a16="http://schemas.microsoft.com/office/drawing/2014/main" id="{0A37D22A-ED6B-43D6-B2FB-EC2024765FE0}"/>
              </a:ext>
            </a:extLst>
          </p:cNvPr>
          <p:cNvSpPr>
            <a:spLocks noGrp="1"/>
          </p:cNvSpPr>
          <p:nvPr>
            <p:ph type="body" sz="quarter" idx="13" hasCustomPrompt="1"/>
          </p:nvPr>
        </p:nvSpPr>
        <p:spPr>
          <a:xfrm>
            <a:off x="10133701" y="1922864"/>
            <a:ext cx="914400" cy="256043"/>
          </a:xfrm>
        </p:spPr>
        <p:txBody>
          <a:bodyPr>
            <a:noAutofit/>
          </a:bodyPr>
          <a:lstStyle>
            <a:lvl1pPr marL="0" indent="0" algn="ctr">
              <a:lnSpc>
                <a:spcPct val="100000"/>
              </a:lnSpc>
              <a:buNone/>
              <a:defRPr sz="1200" b="1">
                <a:solidFill>
                  <a:schemeClr val="bg1"/>
                </a:solidFill>
              </a:defRPr>
            </a:lvl1pPr>
            <a:lvl2pPr marL="449263" indent="0">
              <a:buNone/>
              <a:defRPr sz="1600"/>
            </a:lvl2pPr>
            <a:lvl3pPr marL="914400" indent="0">
              <a:buNone/>
              <a:defRPr sz="1600"/>
            </a:lvl3pPr>
            <a:lvl4pPr marL="1371600" indent="0">
              <a:buNone/>
              <a:defRPr sz="1600"/>
            </a:lvl4pPr>
            <a:lvl5pPr marL="1828800" indent="0">
              <a:buNone/>
              <a:defRPr sz="1600"/>
            </a:lvl5pPr>
          </a:lstStyle>
          <a:p>
            <a:pPr lvl="0"/>
            <a:r>
              <a:rPr lang="cs-CZ" dirty="0"/>
              <a:t>Téma 1</a:t>
            </a:r>
          </a:p>
        </p:txBody>
      </p:sp>
      <p:sp>
        <p:nvSpPr>
          <p:cNvPr id="20" name="Zástupný symbol pro text 11">
            <a:extLst>
              <a:ext uri="{FF2B5EF4-FFF2-40B4-BE49-F238E27FC236}">
                <a16:creationId xmlns:a16="http://schemas.microsoft.com/office/drawing/2014/main" id="{15C39C6A-246F-49F7-B5B2-5D97412057AB}"/>
              </a:ext>
            </a:extLst>
          </p:cNvPr>
          <p:cNvSpPr>
            <a:spLocks noGrp="1"/>
          </p:cNvSpPr>
          <p:nvPr>
            <p:ph type="body" sz="quarter" idx="14" hasCustomPrompt="1"/>
          </p:nvPr>
        </p:nvSpPr>
        <p:spPr>
          <a:xfrm>
            <a:off x="9843601" y="3551226"/>
            <a:ext cx="1494599" cy="377683"/>
          </a:xfrm>
        </p:spPr>
        <p:txBody>
          <a:bodyPr>
            <a:noAutofit/>
          </a:bodyPr>
          <a:lstStyle>
            <a:lvl1pPr marL="0" indent="0" algn="ctr">
              <a:lnSpc>
                <a:spcPct val="100000"/>
              </a:lnSpc>
              <a:buNone/>
              <a:defRPr sz="1800" b="1">
                <a:solidFill>
                  <a:schemeClr val="bg1"/>
                </a:solidFill>
              </a:defRPr>
            </a:lvl1pPr>
            <a:lvl2pPr marL="449263" indent="0">
              <a:buNone/>
              <a:defRPr sz="1600"/>
            </a:lvl2pPr>
            <a:lvl3pPr marL="914400" indent="0">
              <a:buNone/>
              <a:defRPr sz="1600"/>
            </a:lvl3pPr>
            <a:lvl4pPr marL="1371600" indent="0">
              <a:buNone/>
              <a:defRPr sz="1600"/>
            </a:lvl4pPr>
            <a:lvl5pPr marL="1828800" indent="0">
              <a:buNone/>
              <a:defRPr sz="1600"/>
            </a:lvl5pPr>
          </a:lstStyle>
          <a:p>
            <a:pPr lvl="0"/>
            <a:r>
              <a:rPr lang="cs-CZ" dirty="0"/>
              <a:t>Téma 2</a:t>
            </a:r>
          </a:p>
        </p:txBody>
      </p:sp>
      <p:sp>
        <p:nvSpPr>
          <p:cNvPr id="21" name="Zástupný symbol pro text 11">
            <a:extLst>
              <a:ext uri="{FF2B5EF4-FFF2-40B4-BE49-F238E27FC236}">
                <a16:creationId xmlns:a16="http://schemas.microsoft.com/office/drawing/2014/main" id="{89230884-7BB0-4570-9669-11B2FA278FC2}"/>
              </a:ext>
            </a:extLst>
          </p:cNvPr>
          <p:cNvSpPr>
            <a:spLocks noGrp="1"/>
          </p:cNvSpPr>
          <p:nvPr>
            <p:ph type="body" sz="quarter" idx="15" hasCustomPrompt="1"/>
          </p:nvPr>
        </p:nvSpPr>
        <p:spPr>
          <a:xfrm>
            <a:off x="10133701" y="5277488"/>
            <a:ext cx="914400" cy="303523"/>
          </a:xfrm>
        </p:spPr>
        <p:txBody>
          <a:bodyPr>
            <a:noAutofit/>
          </a:bodyPr>
          <a:lstStyle>
            <a:lvl1pPr marL="0" indent="0" algn="ctr">
              <a:lnSpc>
                <a:spcPct val="100000"/>
              </a:lnSpc>
              <a:buNone/>
              <a:defRPr sz="1200" b="1">
                <a:solidFill>
                  <a:schemeClr val="bg1"/>
                </a:solidFill>
              </a:defRPr>
            </a:lvl1pPr>
            <a:lvl2pPr marL="449263" indent="0">
              <a:buNone/>
              <a:defRPr sz="1600"/>
            </a:lvl2pPr>
            <a:lvl3pPr marL="914400" indent="0">
              <a:buNone/>
              <a:defRPr sz="1600"/>
            </a:lvl3pPr>
            <a:lvl4pPr marL="1371600" indent="0">
              <a:buNone/>
              <a:defRPr sz="1600"/>
            </a:lvl4pPr>
            <a:lvl5pPr marL="1828800" indent="0">
              <a:buNone/>
              <a:defRPr sz="1600"/>
            </a:lvl5pPr>
          </a:lstStyle>
          <a:p>
            <a:pPr lvl="0"/>
            <a:r>
              <a:rPr lang="cs-CZ" dirty="0"/>
              <a:t>Téma 3</a:t>
            </a:r>
          </a:p>
        </p:txBody>
      </p:sp>
      <p:sp>
        <p:nvSpPr>
          <p:cNvPr id="22" name="Zástupný symbol pro obsah 2">
            <a:extLst>
              <a:ext uri="{FF2B5EF4-FFF2-40B4-BE49-F238E27FC236}">
                <a16:creationId xmlns:a16="http://schemas.microsoft.com/office/drawing/2014/main" id="{9EDE71DD-CC65-498D-ADB8-81D0539D37E4}"/>
              </a:ext>
            </a:extLst>
          </p:cNvPr>
          <p:cNvSpPr>
            <a:spLocks noGrp="1"/>
          </p:cNvSpPr>
          <p:nvPr>
            <p:ph idx="1"/>
          </p:nvPr>
        </p:nvSpPr>
        <p:spPr>
          <a:xfrm>
            <a:off x="532015" y="1246909"/>
            <a:ext cx="8594732" cy="4721629"/>
          </a:xfrm>
        </p:spPr>
        <p:txBody>
          <a:bodyPr/>
          <a:lstStyle/>
          <a:p>
            <a:pPr lvl="0"/>
            <a:r>
              <a:rPr lang="cs-CZ"/>
              <a:t>Po kliknutí můžete upravovat styly textu v předloze.</a:t>
            </a:r>
          </a:p>
          <a:p>
            <a:pPr lvl="1"/>
            <a:r>
              <a:rPr lang="cs-CZ"/>
              <a:t>Druhá úroveň</a:t>
            </a:r>
          </a:p>
          <a:p>
            <a:pPr lvl="2"/>
            <a:r>
              <a:rPr lang="cs-CZ"/>
              <a:t>Třetí úroveň</a:t>
            </a:r>
          </a:p>
        </p:txBody>
      </p:sp>
    </p:spTree>
    <p:extLst>
      <p:ext uri="{BB962C8B-B14F-4D97-AF65-F5344CB8AC3E}">
        <p14:creationId xmlns:p14="http://schemas.microsoft.com/office/powerpoint/2010/main" val="896891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ři_témata">
    <p:spTree>
      <p:nvGrpSpPr>
        <p:cNvPr id="1" name=""/>
        <p:cNvGrpSpPr/>
        <p:nvPr/>
      </p:nvGrpSpPr>
      <p:grpSpPr>
        <a:xfrm>
          <a:off x="0" y="0"/>
          <a:ext cx="0" cy="0"/>
          <a:chOff x="0" y="0"/>
          <a:chExt cx="0" cy="0"/>
        </a:xfrm>
      </p:grpSpPr>
      <p:grpSp>
        <p:nvGrpSpPr>
          <p:cNvPr id="4" name="Skupina 3">
            <a:extLst>
              <a:ext uri="{FF2B5EF4-FFF2-40B4-BE49-F238E27FC236}">
                <a16:creationId xmlns:a16="http://schemas.microsoft.com/office/drawing/2014/main" id="{976AE284-82F2-484F-A3E3-C9FB1E16BE4A}"/>
              </a:ext>
            </a:extLst>
          </p:cNvPr>
          <p:cNvGrpSpPr/>
          <p:nvPr userDrawn="1"/>
        </p:nvGrpSpPr>
        <p:grpSpPr>
          <a:xfrm>
            <a:off x="9813882" y="0"/>
            <a:ext cx="1568616" cy="6858000"/>
            <a:chOff x="659229" y="0"/>
            <a:chExt cx="1568616" cy="6858000"/>
          </a:xfrm>
        </p:grpSpPr>
        <p:cxnSp>
          <p:nvCxnSpPr>
            <p:cNvPr id="19" name="Přímá spojnice 18">
              <a:extLst>
                <a:ext uri="{FF2B5EF4-FFF2-40B4-BE49-F238E27FC236}">
                  <a16:creationId xmlns:a16="http://schemas.microsoft.com/office/drawing/2014/main" id="{48526FD5-AAB8-47C4-ABE0-239BB4580D6B}"/>
                </a:ext>
              </a:extLst>
            </p:cNvPr>
            <p:cNvCxnSpPr/>
            <p:nvPr userDrawn="1"/>
          </p:nvCxnSpPr>
          <p:spPr>
            <a:xfrm>
              <a:off x="1438275" y="0"/>
              <a:ext cx="0" cy="68580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20" name="Ovál 19">
              <a:extLst>
                <a:ext uri="{FF2B5EF4-FFF2-40B4-BE49-F238E27FC236}">
                  <a16:creationId xmlns:a16="http://schemas.microsoft.com/office/drawing/2014/main" id="{301DCD1E-088B-4A77-9736-AB0DA0335CED}"/>
                </a:ext>
              </a:extLst>
            </p:cNvPr>
            <p:cNvSpPr>
              <a:spLocks noChangeAspect="1"/>
            </p:cNvSpPr>
            <p:nvPr userDrawn="1"/>
          </p:nvSpPr>
          <p:spPr>
            <a:xfrm>
              <a:off x="659229" y="4651210"/>
              <a:ext cx="1568616" cy="1568616"/>
            </a:xfrm>
            <a:prstGeom prst="ellipse">
              <a:avLst/>
            </a:prstGeom>
            <a:solidFill>
              <a:srgbClr val="00386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dirty="0"/>
            </a:p>
          </p:txBody>
        </p:sp>
        <p:sp>
          <p:nvSpPr>
            <p:cNvPr id="21" name="Ovál 20">
              <a:extLst>
                <a:ext uri="{FF2B5EF4-FFF2-40B4-BE49-F238E27FC236}">
                  <a16:creationId xmlns:a16="http://schemas.microsoft.com/office/drawing/2014/main" id="{2B11246F-F37F-460F-9857-B8C6CD2AB037}"/>
                </a:ext>
              </a:extLst>
            </p:cNvPr>
            <p:cNvSpPr>
              <a:spLocks noChangeAspect="1"/>
            </p:cNvSpPr>
            <p:nvPr userDrawn="1"/>
          </p:nvSpPr>
          <p:spPr>
            <a:xfrm>
              <a:off x="986337" y="1593686"/>
              <a:ext cx="914400" cy="914400"/>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2" name="Ovál 21">
              <a:extLst>
                <a:ext uri="{FF2B5EF4-FFF2-40B4-BE49-F238E27FC236}">
                  <a16:creationId xmlns:a16="http://schemas.microsoft.com/office/drawing/2014/main" id="{1F2DD5D4-005B-4062-8F22-D69E6336BF6A}"/>
                </a:ext>
              </a:extLst>
            </p:cNvPr>
            <p:cNvSpPr>
              <a:spLocks noChangeAspect="1"/>
            </p:cNvSpPr>
            <p:nvPr userDrawn="1"/>
          </p:nvSpPr>
          <p:spPr>
            <a:xfrm>
              <a:off x="991035" y="3122448"/>
              <a:ext cx="914400" cy="914400"/>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sp>
        <p:nvSpPr>
          <p:cNvPr id="2" name="Nadpis 1">
            <a:extLst>
              <a:ext uri="{FF2B5EF4-FFF2-40B4-BE49-F238E27FC236}">
                <a16:creationId xmlns:a16="http://schemas.microsoft.com/office/drawing/2014/main" id="{A31CD5AF-6E29-4F32-8731-163F952CE905}"/>
              </a:ext>
            </a:extLst>
          </p:cNvPr>
          <p:cNvSpPr>
            <a:spLocks noGrp="1"/>
          </p:cNvSpPr>
          <p:nvPr>
            <p:ph type="title"/>
          </p:nvPr>
        </p:nvSpPr>
        <p:spPr/>
        <p:txBody>
          <a:bodyPr/>
          <a:lstStyle/>
          <a:p>
            <a:r>
              <a:rPr lang="cs-CZ"/>
              <a:t>Kliknutím lze upravit styl.</a:t>
            </a:r>
          </a:p>
        </p:txBody>
      </p:sp>
      <p:sp>
        <p:nvSpPr>
          <p:cNvPr id="5" name="Zástupný symbol pro číslo snímku 4">
            <a:extLst>
              <a:ext uri="{FF2B5EF4-FFF2-40B4-BE49-F238E27FC236}">
                <a16:creationId xmlns:a16="http://schemas.microsoft.com/office/drawing/2014/main" id="{E3BD753F-EFED-4FA4-AC52-3A33CEBB6919}"/>
              </a:ext>
            </a:extLst>
          </p:cNvPr>
          <p:cNvSpPr>
            <a:spLocks noGrp="1"/>
          </p:cNvSpPr>
          <p:nvPr>
            <p:ph type="sldNum" sz="quarter" idx="12"/>
          </p:nvPr>
        </p:nvSpPr>
        <p:spPr/>
        <p:txBody>
          <a:bodyPr/>
          <a:lstStyle/>
          <a:p>
            <a:fld id="{D7B9C54F-16C5-4EB8-88E5-86726EC281AE}" type="slidenum">
              <a:rPr lang="cs-CZ" smtClean="0"/>
              <a:t>‹#›</a:t>
            </a:fld>
            <a:endParaRPr lang="cs-CZ" dirty="0"/>
          </a:p>
        </p:txBody>
      </p:sp>
      <p:sp>
        <p:nvSpPr>
          <p:cNvPr id="12" name="Zástupný symbol pro text 11">
            <a:extLst>
              <a:ext uri="{FF2B5EF4-FFF2-40B4-BE49-F238E27FC236}">
                <a16:creationId xmlns:a16="http://schemas.microsoft.com/office/drawing/2014/main" id="{22331A9F-606F-49F9-864B-866F70762077}"/>
              </a:ext>
            </a:extLst>
          </p:cNvPr>
          <p:cNvSpPr>
            <a:spLocks noGrp="1"/>
          </p:cNvSpPr>
          <p:nvPr>
            <p:ph type="body" sz="quarter" idx="13" hasCustomPrompt="1"/>
          </p:nvPr>
        </p:nvSpPr>
        <p:spPr>
          <a:xfrm>
            <a:off x="10140990" y="1921495"/>
            <a:ext cx="914400" cy="258781"/>
          </a:xfrm>
        </p:spPr>
        <p:txBody>
          <a:bodyPr>
            <a:noAutofit/>
          </a:bodyPr>
          <a:lstStyle>
            <a:lvl1pPr marL="0" indent="0" algn="ctr">
              <a:lnSpc>
                <a:spcPct val="100000"/>
              </a:lnSpc>
              <a:buNone/>
              <a:defRPr sz="1200" b="1">
                <a:solidFill>
                  <a:schemeClr val="bg1"/>
                </a:solidFill>
              </a:defRPr>
            </a:lvl1pPr>
            <a:lvl2pPr marL="449263" indent="0">
              <a:buNone/>
              <a:defRPr sz="1600"/>
            </a:lvl2pPr>
            <a:lvl3pPr marL="914400" indent="0">
              <a:buNone/>
              <a:defRPr sz="1600"/>
            </a:lvl3pPr>
            <a:lvl4pPr marL="1371600" indent="0">
              <a:buNone/>
              <a:defRPr sz="1600"/>
            </a:lvl4pPr>
            <a:lvl5pPr marL="1828800" indent="0">
              <a:buNone/>
              <a:defRPr sz="1600"/>
            </a:lvl5pPr>
          </a:lstStyle>
          <a:p>
            <a:pPr lvl="0"/>
            <a:r>
              <a:rPr lang="cs-CZ" dirty="0"/>
              <a:t>Téma 1</a:t>
            </a:r>
          </a:p>
        </p:txBody>
      </p:sp>
      <p:sp>
        <p:nvSpPr>
          <p:cNvPr id="13" name="Zástupný symbol pro text 11">
            <a:extLst>
              <a:ext uri="{FF2B5EF4-FFF2-40B4-BE49-F238E27FC236}">
                <a16:creationId xmlns:a16="http://schemas.microsoft.com/office/drawing/2014/main" id="{1ADFDBE9-1337-4543-A71F-40DE557CFE3D}"/>
              </a:ext>
            </a:extLst>
          </p:cNvPr>
          <p:cNvSpPr>
            <a:spLocks noGrp="1"/>
          </p:cNvSpPr>
          <p:nvPr>
            <p:ph type="body" sz="quarter" idx="14" hasCustomPrompt="1"/>
          </p:nvPr>
        </p:nvSpPr>
        <p:spPr>
          <a:xfrm>
            <a:off x="10140990" y="3422312"/>
            <a:ext cx="914400" cy="303523"/>
          </a:xfrm>
        </p:spPr>
        <p:txBody>
          <a:bodyPr>
            <a:noAutofit/>
          </a:bodyPr>
          <a:lstStyle>
            <a:lvl1pPr marL="0" indent="0" algn="ctr">
              <a:lnSpc>
                <a:spcPct val="100000"/>
              </a:lnSpc>
              <a:buNone/>
              <a:defRPr sz="1200" b="1">
                <a:solidFill>
                  <a:schemeClr val="bg1"/>
                </a:solidFill>
              </a:defRPr>
            </a:lvl1pPr>
            <a:lvl2pPr marL="449263" indent="0">
              <a:buNone/>
              <a:defRPr sz="1600"/>
            </a:lvl2pPr>
            <a:lvl3pPr marL="914400" indent="0">
              <a:buNone/>
              <a:defRPr sz="1600"/>
            </a:lvl3pPr>
            <a:lvl4pPr marL="1371600" indent="0">
              <a:buNone/>
              <a:defRPr sz="1600"/>
            </a:lvl4pPr>
            <a:lvl5pPr marL="1828800" indent="0">
              <a:buNone/>
              <a:defRPr sz="1600"/>
            </a:lvl5pPr>
          </a:lstStyle>
          <a:p>
            <a:pPr lvl="0"/>
            <a:r>
              <a:rPr lang="cs-CZ" dirty="0"/>
              <a:t>Téma 2</a:t>
            </a:r>
          </a:p>
        </p:txBody>
      </p:sp>
      <p:sp>
        <p:nvSpPr>
          <p:cNvPr id="14" name="Zástupný symbol pro text 11">
            <a:extLst>
              <a:ext uri="{FF2B5EF4-FFF2-40B4-BE49-F238E27FC236}">
                <a16:creationId xmlns:a16="http://schemas.microsoft.com/office/drawing/2014/main" id="{E9A54010-E74A-4F11-9EF4-ACB0BDA0EFB9}"/>
              </a:ext>
            </a:extLst>
          </p:cNvPr>
          <p:cNvSpPr>
            <a:spLocks noGrp="1"/>
          </p:cNvSpPr>
          <p:nvPr>
            <p:ph type="body" sz="quarter" idx="15" hasCustomPrompt="1"/>
          </p:nvPr>
        </p:nvSpPr>
        <p:spPr>
          <a:xfrm>
            <a:off x="10037009" y="5283756"/>
            <a:ext cx="1122362" cy="303523"/>
          </a:xfrm>
        </p:spPr>
        <p:txBody>
          <a:bodyPr>
            <a:noAutofit/>
          </a:bodyPr>
          <a:lstStyle>
            <a:lvl1pPr marL="0" indent="0" algn="ctr">
              <a:lnSpc>
                <a:spcPct val="100000"/>
              </a:lnSpc>
              <a:buNone/>
              <a:defRPr sz="1800" b="1">
                <a:solidFill>
                  <a:schemeClr val="bg1"/>
                </a:solidFill>
              </a:defRPr>
            </a:lvl1pPr>
            <a:lvl2pPr marL="449263" indent="0">
              <a:buNone/>
              <a:defRPr sz="1600"/>
            </a:lvl2pPr>
            <a:lvl3pPr marL="914400" indent="0">
              <a:buNone/>
              <a:defRPr sz="1600"/>
            </a:lvl3pPr>
            <a:lvl4pPr marL="1371600" indent="0">
              <a:buNone/>
              <a:defRPr sz="1600"/>
            </a:lvl4pPr>
            <a:lvl5pPr marL="1828800" indent="0">
              <a:buNone/>
              <a:defRPr sz="1600"/>
            </a:lvl5pPr>
          </a:lstStyle>
          <a:p>
            <a:pPr lvl="0"/>
            <a:r>
              <a:rPr lang="cs-CZ" dirty="0"/>
              <a:t>Téma 3</a:t>
            </a:r>
          </a:p>
        </p:txBody>
      </p:sp>
      <p:sp>
        <p:nvSpPr>
          <p:cNvPr id="15" name="Zástupný symbol pro obsah 2">
            <a:extLst>
              <a:ext uri="{FF2B5EF4-FFF2-40B4-BE49-F238E27FC236}">
                <a16:creationId xmlns:a16="http://schemas.microsoft.com/office/drawing/2014/main" id="{ECD4B4B4-EE05-4EB6-9863-A9B9C864F380}"/>
              </a:ext>
            </a:extLst>
          </p:cNvPr>
          <p:cNvSpPr>
            <a:spLocks noGrp="1"/>
          </p:cNvSpPr>
          <p:nvPr>
            <p:ph idx="1"/>
          </p:nvPr>
        </p:nvSpPr>
        <p:spPr>
          <a:xfrm>
            <a:off x="532015" y="1246909"/>
            <a:ext cx="8594732" cy="4721629"/>
          </a:xfrm>
        </p:spPr>
        <p:txBody>
          <a:bodyPr/>
          <a:lstStyle/>
          <a:p>
            <a:pPr lvl="0"/>
            <a:r>
              <a:rPr lang="cs-CZ"/>
              <a:t>Po kliknutí můžete upravovat styly textu v předloze.</a:t>
            </a:r>
          </a:p>
          <a:p>
            <a:pPr lvl="1"/>
            <a:r>
              <a:rPr lang="cs-CZ"/>
              <a:t>Druhá úroveň</a:t>
            </a:r>
          </a:p>
          <a:p>
            <a:pPr lvl="2"/>
            <a:r>
              <a:rPr lang="cs-CZ"/>
              <a:t>Třetí úroveň</a:t>
            </a:r>
          </a:p>
        </p:txBody>
      </p:sp>
    </p:spTree>
    <p:extLst>
      <p:ext uri="{BB962C8B-B14F-4D97-AF65-F5344CB8AC3E}">
        <p14:creationId xmlns:p14="http://schemas.microsoft.com/office/powerpoint/2010/main" val="3662970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2_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1CD5AF-6E29-4F32-8731-163F952CE905}"/>
              </a:ext>
            </a:extLst>
          </p:cNvPr>
          <p:cNvSpPr>
            <a:spLocks noGrp="1"/>
          </p:cNvSpPr>
          <p:nvPr>
            <p:ph type="title"/>
          </p:nvPr>
        </p:nvSpPr>
        <p:spPr/>
        <p:txBody>
          <a:bodyPr/>
          <a:lstStyle/>
          <a:p>
            <a:r>
              <a:rPr lang="cs-CZ"/>
              <a:t>Kliknutím lze upravit styl.</a:t>
            </a:r>
          </a:p>
        </p:txBody>
      </p:sp>
      <p:sp>
        <p:nvSpPr>
          <p:cNvPr id="5" name="Zástupný symbol pro číslo snímku 4">
            <a:extLst>
              <a:ext uri="{FF2B5EF4-FFF2-40B4-BE49-F238E27FC236}">
                <a16:creationId xmlns:a16="http://schemas.microsoft.com/office/drawing/2014/main" id="{E3BD753F-EFED-4FA4-AC52-3A33CEBB6919}"/>
              </a:ext>
            </a:extLst>
          </p:cNvPr>
          <p:cNvSpPr>
            <a:spLocks noGrp="1"/>
          </p:cNvSpPr>
          <p:nvPr>
            <p:ph type="sldNum" sz="quarter" idx="12"/>
          </p:nvPr>
        </p:nvSpPr>
        <p:spPr/>
        <p:txBody>
          <a:bodyPr/>
          <a:lstStyle/>
          <a:p>
            <a:fld id="{D7B9C54F-16C5-4EB8-88E5-86726EC281AE}" type="slidenum">
              <a:rPr lang="cs-CZ" smtClean="0"/>
              <a:t>‹#›</a:t>
            </a:fld>
            <a:endParaRPr lang="cs-CZ" dirty="0"/>
          </a:p>
        </p:txBody>
      </p:sp>
    </p:spTree>
    <p:extLst>
      <p:ext uri="{BB962C8B-B14F-4D97-AF65-F5344CB8AC3E}">
        <p14:creationId xmlns:p14="http://schemas.microsoft.com/office/powerpoint/2010/main" val="1514140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ázdný">
    <p:spTree>
      <p:nvGrpSpPr>
        <p:cNvPr id="1" name=""/>
        <p:cNvGrpSpPr/>
        <p:nvPr/>
      </p:nvGrpSpPr>
      <p:grpSpPr>
        <a:xfrm>
          <a:off x="0" y="0"/>
          <a:ext cx="0" cy="0"/>
          <a:chOff x="0" y="0"/>
          <a:chExt cx="0" cy="0"/>
        </a:xfrm>
      </p:grpSpPr>
      <p:grpSp>
        <p:nvGrpSpPr>
          <p:cNvPr id="5" name="Skupina 4">
            <a:extLst>
              <a:ext uri="{FF2B5EF4-FFF2-40B4-BE49-F238E27FC236}">
                <a16:creationId xmlns:a16="http://schemas.microsoft.com/office/drawing/2014/main" id="{022A3A53-1EFB-404C-94D3-F59C9CE87B87}"/>
              </a:ext>
            </a:extLst>
          </p:cNvPr>
          <p:cNvGrpSpPr/>
          <p:nvPr userDrawn="1"/>
        </p:nvGrpSpPr>
        <p:grpSpPr>
          <a:xfrm>
            <a:off x="-334667" y="-2461961"/>
            <a:ext cx="5478167" cy="11450558"/>
            <a:chOff x="-334667" y="-2138111"/>
            <a:chExt cx="5478167" cy="11450558"/>
          </a:xfrm>
        </p:grpSpPr>
        <p:pic>
          <p:nvPicPr>
            <p:cNvPr id="6" name="Obrázek 5">
              <a:extLst>
                <a:ext uri="{FF2B5EF4-FFF2-40B4-BE49-F238E27FC236}">
                  <a16:creationId xmlns:a16="http://schemas.microsoft.com/office/drawing/2014/main" id="{74DA3A5A-EDFB-4137-B9C0-EBBEF1E58B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2327"/>
            <a:stretch/>
          </p:blipFill>
          <p:spPr>
            <a:xfrm>
              <a:off x="-334667" y="-2138111"/>
              <a:ext cx="5478167" cy="11450558"/>
            </a:xfrm>
            <a:prstGeom prst="rect">
              <a:avLst/>
            </a:prstGeom>
          </p:spPr>
        </p:pic>
        <p:cxnSp>
          <p:nvCxnSpPr>
            <p:cNvPr id="7" name="Přímá spojnice 6">
              <a:extLst>
                <a:ext uri="{FF2B5EF4-FFF2-40B4-BE49-F238E27FC236}">
                  <a16:creationId xmlns:a16="http://schemas.microsoft.com/office/drawing/2014/main" id="{A582F5F9-9438-4405-9C3C-9D1BB57A158A}"/>
                </a:ext>
              </a:extLst>
            </p:cNvPr>
            <p:cNvCxnSpPr>
              <a:cxnSpLocks/>
            </p:cNvCxnSpPr>
            <p:nvPr userDrawn="1"/>
          </p:nvCxnSpPr>
          <p:spPr>
            <a:xfrm>
              <a:off x="5143500" y="1798008"/>
              <a:ext cx="0" cy="26064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Zástupný symbol pro text 11">
            <a:extLst>
              <a:ext uri="{FF2B5EF4-FFF2-40B4-BE49-F238E27FC236}">
                <a16:creationId xmlns:a16="http://schemas.microsoft.com/office/drawing/2014/main" id="{E525F5F5-FA39-4AD3-B98A-BA6A783AC5DD}"/>
              </a:ext>
            </a:extLst>
          </p:cNvPr>
          <p:cNvSpPr>
            <a:spLocks noGrp="1"/>
          </p:cNvSpPr>
          <p:nvPr>
            <p:ph type="body" sz="quarter" idx="13" hasCustomPrompt="1"/>
          </p:nvPr>
        </p:nvSpPr>
        <p:spPr>
          <a:xfrm>
            <a:off x="923925" y="2828925"/>
            <a:ext cx="4019550" cy="1066800"/>
          </a:xfrm>
        </p:spPr>
        <p:txBody>
          <a:bodyPr>
            <a:noAutofit/>
          </a:bodyPr>
          <a:lstStyle>
            <a:lvl1pPr marL="0" indent="0">
              <a:lnSpc>
                <a:spcPct val="100000"/>
              </a:lnSpc>
              <a:buNone/>
              <a:defRPr sz="3200" b="1">
                <a:solidFill>
                  <a:schemeClr val="bg1"/>
                </a:solidFill>
                <a:latin typeface="+mj-lt"/>
              </a:defRPr>
            </a:lvl1pPr>
          </a:lstStyle>
          <a:p>
            <a:pPr lvl="0"/>
            <a:r>
              <a:rPr lang="cs-CZ" dirty="0">
                <a:latin typeface="+mj-lt"/>
              </a:rPr>
              <a:t>Přechodový slide s názvem tématu</a:t>
            </a:r>
            <a:endParaRPr lang="cs-CZ" dirty="0"/>
          </a:p>
        </p:txBody>
      </p:sp>
      <p:sp>
        <p:nvSpPr>
          <p:cNvPr id="4" name="Zástupný symbol pro číslo snímku 3">
            <a:extLst>
              <a:ext uri="{FF2B5EF4-FFF2-40B4-BE49-F238E27FC236}">
                <a16:creationId xmlns:a16="http://schemas.microsoft.com/office/drawing/2014/main" id="{74C08EDB-19B6-45EA-B210-1D8B688C4E69}"/>
              </a:ext>
            </a:extLst>
          </p:cNvPr>
          <p:cNvSpPr>
            <a:spLocks noGrp="1"/>
          </p:cNvSpPr>
          <p:nvPr>
            <p:ph type="sldNum" sz="quarter" idx="12"/>
          </p:nvPr>
        </p:nvSpPr>
        <p:spPr/>
        <p:txBody>
          <a:bodyPr/>
          <a:lstStyle/>
          <a:p>
            <a:fld id="{D7B9C54F-16C5-4EB8-88E5-86726EC281AE}" type="slidenum">
              <a:rPr lang="cs-CZ" smtClean="0"/>
              <a:t>‹#›</a:t>
            </a:fld>
            <a:endParaRPr lang="cs-CZ" dirty="0"/>
          </a:p>
        </p:txBody>
      </p:sp>
      <p:pic>
        <p:nvPicPr>
          <p:cNvPr id="3" name="Obrázek 2">
            <a:extLst>
              <a:ext uri="{FF2B5EF4-FFF2-40B4-BE49-F238E27FC236}">
                <a16:creationId xmlns:a16="http://schemas.microsoft.com/office/drawing/2014/main" id="{DD598F2D-B3BA-47AB-9CD6-9CE75266592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2950" y="6124574"/>
            <a:ext cx="1456324" cy="597385"/>
          </a:xfrm>
          <a:prstGeom prst="rect">
            <a:avLst/>
          </a:prstGeom>
        </p:spPr>
      </p:pic>
    </p:spTree>
    <p:extLst>
      <p:ext uri="{BB962C8B-B14F-4D97-AF65-F5344CB8AC3E}">
        <p14:creationId xmlns:p14="http://schemas.microsoft.com/office/powerpoint/2010/main" val="3946566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ávěrečný snímek">
    <p:spTree>
      <p:nvGrpSpPr>
        <p:cNvPr id="1" name=""/>
        <p:cNvGrpSpPr/>
        <p:nvPr/>
      </p:nvGrpSpPr>
      <p:grpSpPr>
        <a:xfrm>
          <a:off x="0" y="0"/>
          <a:ext cx="0" cy="0"/>
          <a:chOff x="0" y="0"/>
          <a:chExt cx="0" cy="0"/>
        </a:xfrm>
      </p:grpSpPr>
      <p:sp>
        <p:nvSpPr>
          <p:cNvPr id="8" name="Zástupný symbol pro text 6">
            <a:extLst>
              <a:ext uri="{FF2B5EF4-FFF2-40B4-BE49-F238E27FC236}">
                <a16:creationId xmlns:a16="http://schemas.microsoft.com/office/drawing/2014/main" id="{E8BBF83E-18B7-45C4-9303-77862E3F091F}"/>
              </a:ext>
            </a:extLst>
          </p:cNvPr>
          <p:cNvSpPr>
            <a:spLocks noGrp="1"/>
          </p:cNvSpPr>
          <p:nvPr>
            <p:ph type="body" sz="quarter" idx="14" hasCustomPrompt="1"/>
          </p:nvPr>
        </p:nvSpPr>
        <p:spPr>
          <a:xfrm>
            <a:off x="533399" y="4733351"/>
            <a:ext cx="10642328" cy="461963"/>
          </a:xfrm>
          <a:prstGeom prst="rect">
            <a:avLst/>
          </a:prstGeom>
        </p:spPr>
        <p:txBody>
          <a:bodyPr/>
          <a:lstStyle>
            <a:lvl1pPr marL="0" indent="0">
              <a:lnSpc>
                <a:spcPct val="100000"/>
              </a:lnSpc>
              <a:spcBef>
                <a:spcPts val="0"/>
              </a:spcBef>
              <a:buNone/>
              <a:defRPr sz="2810" b="1">
                <a:solidFill>
                  <a:schemeClr val="tx1"/>
                </a:solidFill>
                <a:latin typeface="Charter" panose="02040503050506020203" pitchFamily="18" charset="0"/>
              </a:defRPr>
            </a:lvl1pPr>
          </a:lstStyle>
          <a:p>
            <a:pPr lvl="0"/>
            <a:r>
              <a:rPr lang="pl-PL" dirty="0"/>
              <a:t>Závěrečné slovo k prezentaci</a:t>
            </a:r>
            <a:endParaRPr lang="cs-CZ" dirty="0"/>
          </a:p>
        </p:txBody>
      </p:sp>
      <p:pic>
        <p:nvPicPr>
          <p:cNvPr id="14" name="Obrázek 13">
            <a:extLst>
              <a:ext uri="{FF2B5EF4-FFF2-40B4-BE49-F238E27FC236}">
                <a16:creationId xmlns:a16="http://schemas.microsoft.com/office/drawing/2014/main" id="{18497D27-41B1-4AB7-9F34-4CB1774C53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4823" y="5642132"/>
            <a:ext cx="2553451" cy="1047427"/>
          </a:xfrm>
          <a:prstGeom prst="rect">
            <a:avLst/>
          </a:prstGeom>
        </p:spPr>
      </p:pic>
      <p:sp>
        <p:nvSpPr>
          <p:cNvPr id="2" name="TextovéPole 1">
            <a:extLst>
              <a:ext uri="{FF2B5EF4-FFF2-40B4-BE49-F238E27FC236}">
                <a16:creationId xmlns:a16="http://schemas.microsoft.com/office/drawing/2014/main" id="{B4165BCB-82D1-40B5-A99E-2FB7FC442F9D}"/>
              </a:ext>
            </a:extLst>
          </p:cNvPr>
          <p:cNvSpPr txBox="1"/>
          <p:nvPr userDrawn="1"/>
        </p:nvSpPr>
        <p:spPr>
          <a:xfrm>
            <a:off x="533399" y="3987589"/>
            <a:ext cx="10642328" cy="707886"/>
          </a:xfrm>
          <a:prstGeom prst="rect">
            <a:avLst/>
          </a:prstGeom>
          <a:noFill/>
        </p:spPr>
        <p:txBody>
          <a:bodyPr wrap="square" rtlCol="0">
            <a:spAutoFit/>
          </a:bodyPr>
          <a:lstStyle/>
          <a:p>
            <a:r>
              <a:rPr lang="cs-CZ" sz="4000" b="1" kern="1200" cap="none" baseline="0" dirty="0">
                <a:solidFill>
                  <a:srgbClr val="71C5E8"/>
                </a:solidFill>
                <a:latin typeface="Georgia" panose="02040502050405020303" pitchFamily="18" charset="0"/>
                <a:ea typeface="+mj-ea"/>
                <a:cs typeface="Arial" panose="020B0604020202020204" pitchFamily="34" charset="0"/>
              </a:rPr>
              <a:t>Těšíme se na spolupráci</a:t>
            </a:r>
          </a:p>
        </p:txBody>
      </p:sp>
      <p:sp>
        <p:nvSpPr>
          <p:cNvPr id="16" name="TextovéPole 15">
            <a:extLst>
              <a:ext uri="{FF2B5EF4-FFF2-40B4-BE49-F238E27FC236}">
                <a16:creationId xmlns:a16="http://schemas.microsoft.com/office/drawing/2014/main" id="{3DC83091-C06B-4822-8A13-408A6B7662DF}"/>
              </a:ext>
            </a:extLst>
          </p:cNvPr>
          <p:cNvSpPr txBox="1"/>
          <p:nvPr userDrawn="1"/>
        </p:nvSpPr>
        <p:spPr>
          <a:xfrm>
            <a:off x="8894619" y="6044128"/>
            <a:ext cx="2643447" cy="338554"/>
          </a:xfrm>
          <a:prstGeom prst="rect">
            <a:avLst/>
          </a:prstGeom>
          <a:noFill/>
        </p:spPr>
        <p:txBody>
          <a:bodyPr wrap="square" rtlCol="0">
            <a:spAutoFit/>
          </a:bodyPr>
          <a:lstStyle/>
          <a:p>
            <a:pPr algn="r"/>
            <a:r>
              <a:rPr lang="cs-CZ" sz="1600" dirty="0">
                <a:solidFill>
                  <a:srgbClr val="71C5E8"/>
                </a:solidFill>
                <a:latin typeface="Charter ITC Pro" panose="02040703050506020203" pitchFamily="18" charset="0"/>
              </a:rPr>
              <a:t>Vždy ve Vašem zájmu.</a:t>
            </a:r>
          </a:p>
        </p:txBody>
      </p:sp>
    </p:spTree>
    <p:extLst>
      <p:ext uri="{BB962C8B-B14F-4D97-AF65-F5344CB8AC3E}">
        <p14:creationId xmlns:p14="http://schemas.microsoft.com/office/powerpoint/2010/main" val="172669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6_Úvodní snímek">
    <p:spTree>
      <p:nvGrpSpPr>
        <p:cNvPr id="1" name=""/>
        <p:cNvGrpSpPr/>
        <p:nvPr/>
      </p:nvGrpSpPr>
      <p:grpSpPr>
        <a:xfrm>
          <a:off x="0" y="0"/>
          <a:ext cx="0" cy="0"/>
          <a:chOff x="0" y="0"/>
          <a:chExt cx="0" cy="0"/>
        </a:xfrm>
      </p:grpSpPr>
      <p:pic>
        <p:nvPicPr>
          <p:cNvPr id="4" name="Obrázek 3" descr="Obsah obrázku obloha, exteriér, voda, budova&#10;&#10;Popis byl vytvořen automaticky">
            <a:extLst>
              <a:ext uri="{FF2B5EF4-FFF2-40B4-BE49-F238E27FC236}">
                <a16:creationId xmlns:a16="http://schemas.microsoft.com/office/drawing/2014/main" id="{4F0B04C1-63CD-45BD-B033-0FE2F72A43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2338"/>
          <a:stretch/>
        </p:blipFill>
        <p:spPr>
          <a:xfrm>
            <a:off x="308917" y="225920"/>
            <a:ext cx="11653939" cy="4313991"/>
          </a:xfrm>
          <a:prstGeom prst="rect">
            <a:avLst/>
          </a:prstGeom>
        </p:spPr>
      </p:pic>
      <p:pic>
        <p:nvPicPr>
          <p:cNvPr id="16" name="Obrázek 15" descr="Obsah obrázku text&#10;&#10;Popis byl vytvořen automaticky">
            <a:extLst>
              <a:ext uri="{FF2B5EF4-FFF2-40B4-BE49-F238E27FC236}">
                <a16:creationId xmlns:a16="http://schemas.microsoft.com/office/drawing/2014/main" id="{76B9DDCC-057C-404A-A05C-C03DE04A217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5088"/>
          <a:stretch/>
        </p:blipFill>
        <p:spPr>
          <a:xfrm>
            <a:off x="8786971" y="6081964"/>
            <a:ext cx="3101236" cy="475411"/>
          </a:xfrm>
          <a:prstGeom prst="rect">
            <a:avLst/>
          </a:prstGeom>
        </p:spPr>
      </p:pic>
      <p:pic>
        <p:nvPicPr>
          <p:cNvPr id="6" name="Obrázek 5">
            <a:extLst>
              <a:ext uri="{FF2B5EF4-FFF2-40B4-BE49-F238E27FC236}">
                <a16:creationId xmlns:a16="http://schemas.microsoft.com/office/drawing/2014/main" id="{2FFC5810-CBF8-4971-80C9-49265DFA2B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0338" y="5764844"/>
            <a:ext cx="3948281" cy="996941"/>
          </a:xfrm>
          <a:prstGeom prst="rect">
            <a:avLst/>
          </a:prstGeom>
        </p:spPr>
      </p:pic>
      <p:sp>
        <p:nvSpPr>
          <p:cNvPr id="7" name="Nadpis 1">
            <a:extLst>
              <a:ext uri="{FF2B5EF4-FFF2-40B4-BE49-F238E27FC236}">
                <a16:creationId xmlns:a16="http://schemas.microsoft.com/office/drawing/2014/main" id="{EA6FB3DF-9C42-4F32-811D-13A562764063}"/>
              </a:ext>
            </a:extLst>
          </p:cNvPr>
          <p:cNvSpPr>
            <a:spLocks noGrp="1"/>
          </p:cNvSpPr>
          <p:nvPr>
            <p:ph type="ctrTitle" hasCustomPrompt="1"/>
          </p:nvPr>
        </p:nvSpPr>
        <p:spPr>
          <a:xfrm>
            <a:off x="502675" y="4676806"/>
            <a:ext cx="11334916" cy="546881"/>
          </a:xfrm>
          <a:noFill/>
        </p:spPr>
        <p:txBody>
          <a:bodyPr anchor="b">
            <a:noAutofit/>
          </a:bodyPr>
          <a:lstStyle>
            <a:lvl1pPr marL="0" indent="0" algn="l">
              <a:defRPr sz="2800" b="0" i="0" cap="all" baseline="0">
                <a:solidFill>
                  <a:srgbClr val="40607A"/>
                </a:solidFill>
                <a:latin typeface="Georgia" panose="02040502050405020303" pitchFamily="18" charset="0"/>
                <a:cs typeface="Arial" panose="020B0604020202020204" pitchFamily="34" charset="0"/>
              </a:defRPr>
            </a:lvl1pPr>
          </a:lstStyle>
          <a:p>
            <a:r>
              <a:rPr lang="cs-CZ" dirty="0"/>
              <a:t>Hlavní nadpis prezentace</a:t>
            </a:r>
          </a:p>
        </p:txBody>
      </p:sp>
      <p:sp>
        <p:nvSpPr>
          <p:cNvPr id="8" name="Zástupný symbol pro text 6">
            <a:extLst>
              <a:ext uri="{FF2B5EF4-FFF2-40B4-BE49-F238E27FC236}">
                <a16:creationId xmlns:a16="http://schemas.microsoft.com/office/drawing/2014/main" id="{E8BBF83E-18B7-45C4-9303-77862E3F091F}"/>
              </a:ext>
            </a:extLst>
          </p:cNvPr>
          <p:cNvSpPr>
            <a:spLocks noGrp="1"/>
          </p:cNvSpPr>
          <p:nvPr>
            <p:ph type="body" sz="quarter" idx="14" hasCustomPrompt="1"/>
          </p:nvPr>
        </p:nvSpPr>
        <p:spPr>
          <a:xfrm>
            <a:off x="502084" y="5241585"/>
            <a:ext cx="11423188" cy="307327"/>
          </a:xfrm>
          <a:prstGeom prst="rect">
            <a:avLst/>
          </a:prstGeom>
        </p:spPr>
        <p:txBody>
          <a:bodyPr/>
          <a:lstStyle>
            <a:lvl1pPr marL="0" indent="0">
              <a:lnSpc>
                <a:spcPct val="100000"/>
              </a:lnSpc>
              <a:spcBef>
                <a:spcPts val="0"/>
              </a:spcBef>
              <a:buNone/>
              <a:defRPr sz="1400" b="0">
                <a:solidFill>
                  <a:srgbClr val="40607A"/>
                </a:solidFill>
                <a:latin typeface="+mn-lt"/>
              </a:defRPr>
            </a:lvl1pPr>
          </a:lstStyle>
          <a:p>
            <a:pPr lvl="0"/>
            <a:r>
              <a:rPr lang="pl-PL" dirty="0"/>
              <a:t>Podnadpis a další sdělení k prezentaci</a:t>
            </a:r>
            <a:endParaRPr lang="cs-CZ" dirty="0"/>
          </a:p>
        </p:txBody>
      </p:sp>
    </p:spTree>
    <p:extLst>
      <p:ext uri="{BB962C8B-B14F-4D97-AF65-F5344CB8AC3E}">
        <p14:creationId xmlns:p14="http://schemas.microsoft.com/office/powerpoint/2010/main" val="1228867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Závěrečný snímek">
    <p:spTree>
      <p:nvGrpSpPr>
        <p:cNvPr id="1" name=""/>
        <p:cNvGrpSpPr/>
        <p:nvPr/>
      </p:nvGrpSpPr>
      <p:grpSpPr>
        <a:xfrm>
          <a:off x="0" y="0"/>
          <a:ext cx="0" cy="0"/>
          <a:chOff x="0" y="0"/>
          <a:chExt cx="0" cy="0"/>
        </a:xfrm>
      </p:grpSpPr>
      <p:sp>
        <p:nvSpPr>
          <p:cNvPr id="8" name="Zástupný symbol pro text 6">
            <a:extLst>
              <a:ext uri="{FF2B5EF4-FFF2-40B4-BE49-F238E27FC236}">
                <a16:creationId xmlns:a16="http://schemas.microsoft.com/office/drawing/2014/main" id="{E8BBF83E-18B7-45C4-9303-77862E3F091F}"/>
              </a:ext>
            </a:extLst>
          </p:cNvPr>
          <p:cNvSpPr>
            <a:spLocks noGrp="1"/>
          </p:cNvSpPr>
          <p:nvPr>
            <p:ph type="body" sz="quarter" idx="14" hasCustomPrompt="1"/>
          </p:nvPr>
        </p:nvSpPr>
        <p:spPr>
          <a:xfrm>
            <a:off x="533399" y="2122037"/>
            <a:ext cx="10642328" cy="461963"/>
          </a:xfrm>
          <a:prstGeom prst="rect">
            <a:avLst/>
          </a:prstGeom>
        </p:spPr>
        <p:txBody>
          <a:bodyPr/>
          <a:lstStyle>
            <a:lvl1pPr marL="0" indent="0">
              <a:lnSpc>
                <a:spcPct val="100000"/>
              </a:lnSpc>
              <a:spcBef>
                <a:spcPts val="0"/>
              </a:spcBef>
              <a:buNone/>
              <a:defRPr sz="2810" b="1">
                <a:solidFill>
                  <a:schemeClr val="tx1"/>
                </a:solidFill>
                <a:latin typeface="Charter" panose="02040503050506020203" pitchFamily="18" charset="0"/>
              </a:defRPr>
            </a:lvl1pPr>
          </a:lstStyle>
          <a:p>
            <a:pPr lvl="0"/>
            <a:r>
              <a:rPr lang="pl-PL" dirty="0"/>
              <a:t>Závěrečné slovo k prezentaci</a:t>
            </a:r>
            <a:endParaRPr lang="cs-CZ" dirty="0"/>
          </a:p>
        </p:txBody>
      </p:sp>
      <p:pic>
        <p:nvPicPr>
          <p:cNvPr id="14" name="Obrázek 13">
            <a:extLst>
              <a:ext uri="{FF2B5EF4-FFF2-40B4-BE49-F238E27FC236}">
                <a16:creationId xmlns:a16="http://schemas.microsoft.com/office/drawing/2014/main" id="{18497D27-41B1-4AB7-9F34-4CB1774C53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4823" y="5642132"/>
            <a:ext cx="2553451" cy="1047427"/>
          </a:xfrm>
          <a:prstGeom prst="rect">
            <a:avLst/>
          </a:prstGeom>
        </p:spPr>
      </p:pic>
      <p:sp>
        <p:nvSpPr>
          <p:cNvPr id="2" name="TextovéPole 1">
            <a:extLst>
              <a:ext uri="{FF2B5EF4-FFF2-40B4-BE49-F238E27FC236}">
                <a16:creationId xmlns:a16="http://schemas.microsoft.com/office/drawing/2014/main" id="{B4165BCB-82D1-40B5-A99E-2FB7FC442F9D}"/>
              </a:ext>
            </a:extLst>
          </p:cNvPr>
          <p:cNvSpPr txBox="1"/>
          <p:nvPr userDrawn="1"/>
        </p:nvSpPr>
        <p:spPr>
          <a:xfrm>
            <a:off x="533399" y="1376275"/>
            <a:ext cx="10642328" cy="707886"/>
          </a:xfrm>
          <a:prstGeom prst="rect">
            <a:avLst/>
          </a:prstGeom>
          <a:noFill/>
        </p:spPr>
        <p:txBody>
          <a:bodyPr wrap="square" rtlCol="0">
            <a:spAutoFit/>
          </a:bodyPr>
          <a:lstStyle/>
          <a:p>
            <a:r>
              <a:rPr lang="cs-CZ" sz="4000" b="1" kern="1200" cap="none" baseline="0" dirty="0">
                <a:solidFill>
                  <a:srgbClr val="71C5E8"/>
                </a:solidFill>
                <a:latin typeface="Georgia" panose="02040502050405020303" pitchFamily="18" charset="0"/>
                <a:ea typeface="+mj-ea"/>
                <a:cs typeface="Arial" panose="020B0604020202020204" pitchFamily="34" charset="0"/>
              </a:rPr>
              <a:t>Těšíme se na spolupráci</a:t>
            </a:r>
          </a:p>
        </p:txBody>
      </p:sp>
      <p:sp>
        <p:nvSpPr>
          <p:cNvPr id="6" name="Zástupný symbol pro text 6">
            <a:extLst>
              <a:ext uri="{FF2B5EF4-FFF2-40B4-BE49-F238E27FC236}">
                <a16:creationId xmlns:a16="http://schemas.microsoft.com/office/drawing/2014/main" id="{13E04714-948F-4AE1-A5C8-F7A6685F7090}"/>
              </a:ext>
            </a:extLst>
          </p:cNvPr>
          <p:cNvSpPr>
            <a:spLocks noGrp="1"/>
          </p:cNvSpPr>
          <p:nvPr>
            <p:ph type="body" sz="quarter" idx="15" hasCustomPrompt="1"/>
          </p:nvPr>
        </p:nvSpPr>
        <p:spPr>
          <a:xfrm>
            <a:off x="556835" y="3651104"/>
            <a:ext cx="5002877" cy="267174"/>
          </a:xfrm>
          <a:prstGeom prst="rect">
            <a:avLst/>
          </a:prstGeom>
        </p:spPr>
        <p:txBody>
          <a:bodyPr>
            <a:noAutofit/>
          </a:bodyPr>
          <a:lstStyle>
            <a:lvl1pPr marL="0" indent="0">
              <a:lnSpc>
                <a:spcPct val="100000"/>
              </a:lnSpc>
              <a:spcBef>
                <a:spcPts val="0"/>
              </a:spcBef>
              <a:buNone/>
              <a:defRPr sz="1400" b="1">
                <a:solidFill>
                  <a:schemeClr val="tx1"/>
                </a:solidFill>
                <a:latin typeface="+mn-lt"/>
              </a:defRPr>
            </a:lvl1pPr>
          </a:lstStyle>
          <a:p>
            <a:pPr lvl="0"/>
            <a:r>
              <a:rPr lang="pl-PL" dirty="0"/>
              <a:t>Jméno Příjmení</a:t>
            </a:r>
            <a:endParaRPr lang="cs-CZ" dirty="0"/>
          </a:p>
        </p:txBody>
      </p:sp>
      <p:sp>
        <p:nvSpPr>
          <p:cNvPr id="9" name="Zástupný symbol pro text 6">
            <a:extLst>
              <a:ext uri="{FF2B5EF4-FFF2-40B4-BE49-F238E27FC236}">
                <a16:creationId xmlns:a16="http://schemas.microsoft.com/office/drawing/2014/main" id="{6D6423E3-3C2C-412D-9006-629D1E858489}"/>
              </a:ext>
            </a:extLst>
          </p:cNvPr>
          <p:cNvSpPr>
            <a:spLocks noGrp="1"/>
          </p:cNvSpPr>
          <p:nvPr>
            <p:ph type="body" sz="quarter" idx="16" hasCustomPrompt="1"/>
          </p:nvPr>
        </p:nvSpPr>
        <p:spPr>
          <a:xfrm>
            <a:off x="556835" y="3918277"/>
            <a:ext cx="5002877" cy="246795"/>
          </a:xfrm>
          <a:prstGeom prst="rect">
            <a:avLst/>
          </a:prstGeom>
        </p:spPr>
        <p:txBody>
          <a:bodyPr>
            <a:noAutofit/>
          </a:bodyPr>
          <a:lstStyle>
            <a:lvl1pPr marL="0" indent="0">
              <a:lnSpc>
                <a:spcPct val="100000"/>
              </a:lnSpc>
              <a:spcBef>
                <a:spcPts val="0"/>
              </a:spcBef>
              <a:buNone/>
              <a:defRPr sz="1400" b="0">
                <a:solidFill>
                  <a:schemeClr val="tx1"/>
                </a:solidFill>
                <a:latin typeface="+mn-lt"/>
              </a:defRPr>
            </a:lvl1pPr>
          </a:lstStyle>
          <a:p>
            <a:pPr lvl="0"/>
            <a:r>
              <a:rPr lang="pl-PL" dirty="0"/>
              <a:t>Pozice</a:t>
            </a:r>
            <a:endParaRPr lang="cs-CZ" dirty="0"/>
          </a:p>
        </p:txBody>
      </p:sp>
      <p:sp>
        <p:nvSpPr>
          <p:cNvPr id="10" name="Zástupný symbol pro text 6">
            <a:extLst>
              <a:ext uri="{FF2B5EF4-FFF2-40B4-BE49-F238E27FC236}">
                <a16:creationId xmlns:a16="http://schemas.microsoft.com/office/drawing/2014/main" id="{BBB83694-E5EA-4913-B354-8745627FC6F4}"/>
              </a:ext>
            </a:extLst>
          </p:cNvPr>
          <p:cNvSpPr>
            <a:spLocks noGrp="1"/>
          </p:cNvSpPr>
          <p:nvPr>
            <p:ph type="body" sz="quarter" idx="17" hasCustomPrompt="1"/>
          </p:nvPr>
        </p:nvSpPr>
        <p:spPr>
          <a:xfrm>
            <a:off x="767751" y="4174778"/>
            <a:ext cx="4791961" cy="240829"/>
          </a:xfrm>
          <a:prstGeom prst="rect">
            <a:avLst/>
          </a:prstGeom>
        </p:spPr>
        <p:txBody>
          <a:bodyPr>
            <a:noAutofit/>
          </a:bodyPr>
          <a:lstStyle>
            <a:lvl1pPr marL="0" indent="0">
              <a:lnSpc>
                <a:spcPct val="100000"/>
              </a:lnSpc>
              <a:spcBef>
                <a:spcPts val="0"/>
              </a:spcBef>
              <a:buNone/>
              <a:defRPr sz="1400" b="0">
                <a:solidFill>
                  <a:schemeClr val="tx1"/>
                </a:solidFill>
                <a:latin typeface="+mn-lt"/>
              </a:defRPr>
            </a:lvl1pPr>
          </a:lstStyle>
          <a:p>
            <a:pPr lvl="0"/>
            <a:r>
              <a:rPr lang="pl-PL" dirty="0"/>
              <a:t>+420 123 456 789</a:t>
            </a:r>
            <a:endParaRPr lang="cs-CZ" dirty="0"/>
          </a:p>
        </p:txBody>
      </p:sp>
      <p:sp>
        <p:nvSpPr>
          <p:cNvPr id="11" name="Zástupný symbol pro text 6">
            <a:extLst>
              <a:ext uri="{FF2B5EF4-FFF2-40B4-BE49-F238E27FC236}">
                <a16:creationId xmlns:a16="http://schemas.microsoft.com/office/drawing/2014/main" id="{C17EA5AE-B35E-49C2-A68F-D01CF5ABAD09}"/>
              </a:ext>
            </a:extLst>
          </p:cNvPr>
          <p:cNvSpPr>
            <a:spLocks noGrp="1"/>
          </p:cNvSpPr>
          <p:nvPr>
            <p:ph type="body" sz="quarter" idx="18" hasCustomPrompt="1"/>
          </p:nvPr>
        </p:nvSpPr>
        <p:spPr>
          <a:xfrm>
            <a:off x="767751" y="4380308"/>
            <a:ext cx="5002877" cy="276448"/>
          </a:xfrm>
          <a:prstGeom prst="rect">
            <a:avLst/>
          </a:prstGeom>
        </p:spPr>
        <p:txBody>
          <a:bodyPr>
            <a:noAutofit/>
          </a:bodyPr>
          <a:lstStyle>
            <a:lvl1pPr marL="0" indent="0">
              <a:lnSpc>
                <a:spcPct val="100000"/>
              </a:lnSpc>
              <a:spcBef>
                <a:spcPts val="0"/>
              </a:spcBef>
              <a:buNone/>
              <a:defRPr sz="1400" b="0">
                <a:solidFill>
                  <a:schemeClr val="tx1"/>
                </a:solidFill>
                <a:latin typeface="+mn-lt"/>
              </a:defRPr>
            </a:lvl1pPr>
          </a:lstStyle>
          <a:p>
            <a:pPr lvl="0"/>
            <a:r>
              <a:rPr lang="pl-PL" dirty="0"/>
              <a:t>jmeno.prijmeni@renomia.cz</a:t>
            </a:r>
            <a:endParaRPr lang="cs-CZ" dirty="0"/>
          </a:p>
        </p:txBody>
      </p:sp>
      <p:sp>
        <p:nvSpPr>
          <p:cNvPr id="12" name="TextovéPole 11">
            <a:extLst>
              <a:ext uri="{FF2B5EF4-FFF2-40B4-BE49-F238E27FC236}">
                <a16:creationId xmlns:a16="http://schemas.microsoft.com/office/drawing/2014/main" id="{8E1349BA-346D-4425-AC96-454E6AAD9A46}"/>
              </a:ext>
            </a:extLst>
          </p:cNvPr>
          <p:cNvSpPr txBox="1"/>
          <p:nvPr userDrawn="1"/>
        </p:nvSpPr>
        <p:spPr>
          <a:xfrm>
            <a:off x="556835" y="3359947"/>
            <a:ext cx="5835339" cy="307777"/>
          </a:xfrm>
          <a:prstGeom prst="rect">
            <a:avLst/>
          </a:prstGeom>
          <a:noFill/>
        </p:spPr>
        <p:txBody>
          <a:bodyPr wrap="square" rtlCol="0">
            <a:spAutoFit/>
          </a:bodyPr>
          <a:lstStyle/>
          <a:p>
            <a:r>
              <a:rPr lang="cs-CZ" sz="1400" b="1" kern="1200" cap="none" baseline="0" dirty="0">
                <a:solidFill>
                  <a:srgbClr val="71C5E8"/>
                </a:solidFill>
                <a:latin typeface="+mn-lt"/>
                <a:ea typeface="+mj-ea"/>
                <a:cs typeface="Arial" panose="020B0604020202020204" pitchFamily="34" charset="0"/>
              </a:rPr>
              <a:t>Kontakt</a:t>
            </a:r>
          </a:p>
        </p:txBody>
      </p:sp>
      <p:sp>
        <p:nvSpPr>
          <p:cNvPr id="15" name="TextovéPole 14">
            <a:extLst>
              <a:ext uri="{FF2B5EF4-FFF2-40B4-BE49-F238E27FC236}">
                <a16:creationId xmlns:a16="http://schemas.microsoft.com/office/drawing/2014/main" id="{0C7552DD-9658-4960-9EE7-6FF4620D8537}"/>
              </a:ext>
            </a:extLst>
          </p:cNvPr>
          <p:cNvSpPr txBox="1"/>
          <p:nvPr userDrawn="1"/>
        </p:nvSpPr>
        <p:spPr>
          <a:xfrm>
            <a:off x="556835" y="4160175"/>
            <a:ext cx="400697" cy="523220"/>
          </a:xfrm>
          <a:prstGeom prst="rect">
            <a:avLst/>
          </a:prstGeom>
          <a:noFill/>
        </p:spPr>
        <p:txBody>
          <a:bodyPr wrap="square" rtlCol="0">
            <a:spAutoFit/>
          </a:bodyPr>
          <a:lstStyle/>
          <a:p>
            <a:r>
              <a:rPr lang="cs-CZ" sz="1400" b="0" kern="1200" cap="none" baseline="0" dirty="0">
                <a:solidFill>
                  <a:schemeClr val="tx1"/>
                </a:solidFill>
                <a:latin typeface="+mn-lt"/>
                <a:ea typeface="+mj-ea"/>
                <a:cs typeface="Arial" panose="020B0604020202020204" pitchFamily="34" charset="0"/>
              </a:rPr>
              <a:t>T:</a:t>
            </a:r>
          </a:p>
          <a:p>
            <a:r>
              <a:rPr lang="cs-CZ" sz="1400" b="0" kern="1200" cap="none" baseline="0" dirty="0">
                <a:solidFill>
                  <a:schemeClr val="tx1"/>
                </a:solidFill>
                <a:latin typeface="+mn-lt"/>
                <a:ea typeface="+mj-ea"/>
                <a:cs typeface="Arial" panose="020B0604020202020204" pitchFamily="34" charset="0"/>
              </a:rPr>
              <a:t>E:</a:t>
            </a:r>
          </a:p>
        </p:txBody>
      </p:sp>
      <p:sp>
        <p:nvSpPr>
          <p:cNvPr id="17" name="TextovéPole 16">
            <a:extLst>
              <a:ext uri="{FF2B5EF4-FFF2-40B4-BE49-F238E27FC236}">
                <a16:creationId xmlns:a16="http://schemas.microsoft.com/office/drawing/2014/main" id="{DFDAAD31-8905-4C4D-B30F-915283E6BFA2}"/>
              </a:ext>
            </a:extLst>
          </p:cNvPr>
          <p:cNvSpPr txBox="1"/>
          <p:nvPr userDrawn="1"/>
        </p:nvSpPr>
        <p:spPr>
          <a:xfrm>
            <a:off x="8894619" y="6044128"/>
            <a:ext cx="2643447" cy="338554"/>
          </a:xfrm>
          <a:prstGeom prst="rect">
            <a:avLst/>
          </a:prstGeom>
          <a:noFill/>
        </p:spPr>
        <p:txBody>
          <a:bodyPr wrap="square" rtlCol="0">
            <a:spAutoFit/>
          </a:bodyPr>
          <a:lstStyle/>
          <a:p>
            <a:pPr algn="r"/>
            <a:r>
              <a:rPr lang="cs-CZ" sz="1600" dirty="0">
                <a:solidFill>
                  <a:srgbClr val="71C5E8"/>
                </a:solidFill>
                <a:latin typeface="Charter ITC Pro" panose="02040703050506020203" pitchFamily="18" charset="0"/>
              </a:rPr>
              <a:t>Vždy ve Vašem zájmu.</a:t>
            </a:r>
          </a:p>
        </p:txBody>
      </p:sp>
    </p:spTree>
    <p:extLst>
      <p:ext uri="{BB962C8B-B14F-4D97-AF65-F5344CB8AC3E}">
        <p14:creationId xmlns:p14="http://schemas.microsoft.com/office/powerpoint/2010/main" val="833151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averečný snímek kontakty">
    <p:spTree>
      <p:nvGrpSpPr>
        <p:cNvPr id="1" name=""/>
        <p:cNvGrpSpPr/>
        <p:nvPr/>
      </p:nvGrpSpPr>
      <p:grpSpPr>
        <a:xfrm>
          <a:off x="0" y="0"/>
          <a:ext cx="0" cy="0"/>
          <a:chOff x="0" y="0"/>
          <a:chExt cx="0" cy="0"/>
        </a:xfrm>
      </p:grpSpPr>
      <p:pic>
        <p:nvPicPr>
          <p:cNvPr id="14" name="Obrázek 13">
            <a:extLst>
              <a:ext uri="{FF2B5EF4-FFF2-40B4-BE49-F238E27FC236}">
                <a16:creationId xmlns:a16="http://schemas.microsoft.com/office/drawing/2014/main" id="{18497D27-41B1-4AB7-9F34-4CB1774C53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4823" y="5642132"/>
            <a:ext cx="2553451" cy="1047427"/>
          </a:xfrm>
          <a:prstGeom prst="rect">
            <a:avLst/>
          </a:prstGeom>
        </p:spPr>
      </p:pic>
      <p:sp>
        <p:nvSpPr>
          <p:cNvPr id="2" name="TextovéPole 1">
            <a:extLst>
              <a:ext uri="{FF2B5EF4-FFF2-40B4-BE49-F238E27FC236}">
                <a16:creationId xmlns:a16="http://schemas.microsoft.com/office/drawing/2014/main" id="{B4165BCB-82D1-40B5-A99E-2FB7FC442F9D}"/>
              </a:ext>
            </a:extLst>
          </p:cNvPr>
          <p:cNvSpPr txBox="1"/>
          <p:nvPr userDrawn="1"/>
        </p:nvSpPr>
        <p:spPr>
          <a:xfrm>
            <a:off x="533399" y="1376275"/>
            <a:ext cx="10642328" cy="707886"/>
          </a:xfrm>
          <a:prstGeom prst="rect">
            <a:avLst/>
          </a:prstGeom>
          <a:noFill/>
        </p:spPr>
        <p:txBody>
          <a:bodyPr wrap="square" rtlCol="0">
            <a:spAutoFit/>
          </a:bodyPr>
          <a:lstStyle/>
          <a:p>
            <a:r>
              <a:rPr lang="cs-CZ" sz="4000" b="1" kern="1200" cap="none" baseline="0" dirty="0">
                <a:solidFill>
                  <a:srgbClr val="71C5E8"/>
                </a:solidFill>
                <a:latin typeface="Georgia" panose="02040502050405020303" pitchFamily="18" charset="0"/>
                <a:ea typeface="+mj-ea"/>
                <a:cs typeface="Arial" panose="020B0604020202020204" pitchFamily="34" charset="0"/>
              </a:rPr>
              <a:t>Těšíme se na spolupráci</a:t>
            </a:r>
          </a:p>
        </p:txBody>
      </p:sp>
      <p:sp>
        <p:nvSpPr>
          <p:cNvPr id="12" name="TextovéPole 11">
            <a:extLst>
              <a:ext uri="{FF2B5EF4-FFF2-40B4-BE49-F238E27FC236}">
                <a16:creationId xmlns:a16="http://schemas.microsoft.com/office/drawing/2014/main" id="{8E1349BA-346D-4425-AC96-454E6AAD9A46}"/>
              </a:ext>
            </a:extLst>
          </p:cNvPr>
          <p:cNvSpPr txBox="1"/>
          <p:nvPr userDrawn="1"/>
        </p:nvSpPr>
        <p:spPr>
          <a:xfrm>
            <a:off x="556835" y="3359947"/>
            <a:ext cx="5835339" cy="307777"/>
          </a:xfrm>
          <a:prstGeom prst="rect">
            <a:avLst/>
          </a:prstGeom>
          <a:noFill/>
        </p:spPr>
        <p:txBody>
          <a:bodyPr wrap="square" rtlCol="0">
            <a:spAutoFit/>
          </a:bodyPr>
          <a:lstStyle/>
          <a:p>
            <a:r>
              <a:rPr lang="cs-CZ" sz="1400" b="1" kern="1200" cap="none" baseline="0" dirty="0">
                <a:solidFill>
                  <a:srgbClr val="71C5E8"/>
                </a:solidFill>
                <a:latin typeface="+mn-lt"/>
                <a:ea typeface="+mj-ea"/>
                <a:cs typeface="Arial" panose="020B0604020202020204" pitchFamily="34" charset="0"/>
              </a:rPr>
              <a:t>Kontakt</a:t>
            </a:r>
          </a:p>
        </p:txBody>
      </p:sp>
      <p:sp>
        <p:nvSpPr>
          <p:cNvPr id="17" name="TextovéPole 16">
            <a:extLst>
              <a:ext uri="{FF2B5EF4-FFF2-40B4-BE49-F238E27FC236}">
                <a16:creationId xmlns:a16="http://schemas.microsoft.com/office/drawing/2014/main" id="{DFDAAD31-8905-4C4D-B30F-915283E6BFA2}"/>
              </a:ext>
            </a:extLst>
          </p:cNvPr>
          <p:cNvSpPr txBox="1"/>
          <p:nvPr userDrawn="1"/>
        </p:nvSpPr>
        <p:spPr>
          <a:xfrm>
            <a:off x="8894619" y="6044128"/>
            <a:ext cx="2643447" cy="338554"/>
          </a:xfrm>
          <a:prstGeom prst="rect">
            <a:avLst/>
          </a:prstGeom>
          <a:noFill/>
        </p:spPr>
        <p:txBody>
          <a:bodyPr wrap="square" rtlCol="0">
            <a:spAutoFit/>
          </a:bodyPr>
          <a:lstStyle/>
          <a:p>
            <a:pPr algn="r"/>
            <a:r>
              <a:rPr lang="cs-CZ" sz="1600" dirty="0">
                <a:solidFill>
                  <a:srgbClr val="71C5E8"/>
                </a:solidFill>
                <a:latin typeface="Charter ITC Pro" panose="02040703050506020203" pitchFamily="18" charset="0"/>
              </a:rPr>
              <a:t>Vždy ve Vašem zájmu.</a:t>
            </a:r>
          </a:p>
        </p:txBody>
      </p:sp>
      <p:sp>
        <p:nvSpPr>
          <p:cNvPr id="7" name="Zástupný text 2">
            <a:extLst>
              <a:ext uri="{FF2B5EF4-FFF2-40B4-BE49-F238E27FC236}">
                <a16:creationId xmlns:a16="http://schemas.microsoft.com/office/drawing/2014/main" id="{D16AFAF3-FE44-46B3-A7CE-A757E74E6A28}"/>
              </a:ext>
            </a:extLst>
          </p:cNvPr>
          <p:cNvSpPr txBox="1">
            <a:spLocks/>
          </p:cNvSpPr>
          <p:nvPr userDrawn="1"/>
        </p:nvSpPr>
        <p:spPr>
          <a:xfrm>
            <a:off x="3665268" y="3758195"/>
            <a:ext cx="2501439" cy="131891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Clr>
                <a:schemeClr val="tx2"/>
              </a:buClr>
              <a:buFont typeface="Wingdings" panose="05000000000000000000" pitchFamily="2" charset="2"/>
              <a:buNone/>
              <a:defRPr sz="1400" b="1" kern="1200">
                <a:solidFill>
                  <a:schemeClr val="tx1"/>
                </a:solidFill>
                <a:latin typeface="+mn-lt"/>
                <a:ea typeface="+mn-ea"/>
                <a:cs typeface="+mn-cs"/>
              </a:defRPr>
            </a:lvl1pPr>
            <a:lvl2pPr marL="814388" indent="-365125" algn="l" defTabSz="914400" rtl="0" eaLnBrk="1" latinLnBrk="0" hangingPunct="1">
              <a:lnSpc>
                <a:spcPct val="114000"/>
              </a:lnSpc>
              <a:spcBef>
                <a:spcPts val="500"/>
              </a:spcBef>
              <a:buClr>
                <a:schemeClr val="tx2"/>
              </a:buClr>
              <a:buFont typeface="Wingdings" panose="05000000000000000000" pitchFamily="2" charset="2"/>
              <a:buChar char="n"/>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Clr>
                <a:schemeClr val="tx2"/>
              </a:buClr>
              <a:buFont typeface="Wingdings" panose="05000000000000000000" pitchFamily="2" charset="2"/>
              <a:buChar char="n"/>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600"/>
              </a:spcBef>
            </a:pPr>
            <a:r>
              <a:rPr lang="sk-SK" b="0" dirty="0" err="1"/>
              <a:t>Jméno</a:t>
            </a:r>
            <a:endParaRPr lang="sk-SK" b="0" dirty="0"/>
          </a:p>
          <a:p>
            <a:pPr>
              <a:lnSpc>
                <a:spcPct val="114000"/>
              </a:lnSpc>
              <a:spcBef>
                <a:spcPts val="600"/>
              </a:spcBef>
            </a:pPr>
            <a:r>
              <a:rPr lang="sk-SK" b="0" dirty="0" err="1"/>
              <a:t>Pozice</a:t>
            </a:r>
            <a:r>
              <a:rPr lang="sk-SK" b="0" dirty="0"/>
              <a:t> </a:t>
            </a:r>
          </a:p>
          <a:p>
            <a:pPr>
              <a:lnSpc>
                <a:spcPct val="114000"/>
              </a:lnSpc>
              <a:spcBef>
                <a:spcPts val="600"/>
              </a:spcBef>
            </a:pPr>
            <a:r>
              <a:rPr lang="sk-SK" b="0" dirty="0"/>
              <a:t>Tel.</a:t>
            </a:r>
          </a:p>
          <a:p>
            <a:pPr>
              <a:lnSpc>
                <a:spcPct val="114000"/>
              </a:lnSpc>
              <a:spcBef>
                <a:spcPts val="600"/>
              </a:spcBef>
            </a:pPr>
            <a:r>
              <a:rPr lang="sk-SK" b="0" dirty="0"/>
              <a:t>E-mail </a:t>
            </a:r>
            <a:endParaRPr lang="en-US" b="0" dirty="0"/>
          </a:p>
        </p:txBody>
      </p:sp>
      <p:cxnSp>
        <p:nvCxnSpPr>
          <p:cNvPr id="9" name="Přímá spojnice 8">
            <a:extLst>
              <a:ext uri="{FF2B5EF4-FFF2-40B4-BE49-F238E27FC236}">
                <a16:creationId xmlns:a16="http://schemas.microsoft.com/office/drawing/2014/main" id="{8F278019-01C5-4C57-ADB9-D96A34FC8F2D}"/>
              </a:ext>
            </a:extLst>
          </p:cNvPr>
          <p:cNvCxnSpPr>
            <a:cxnSpLocks/>
          </p:cNvCxnSpPr>
          <p:nvPr userDrawn="1"/>
        </p:nvCxnSpPr>
        <p:spPr>
          <a:xfrm flipV="1">
            <a:off x="3284897" y="3778028"/>
            <a:ext cx="0" cy="12119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ástupný text 2">
            <a:extLst>
              <a:ext uri="{FF2B5EF4-FFF2-40B4-BE49-F238E27FC236}">
                <a16:creationId xmlns:a16="http://schemas.microsoft.com/office/drawing/2014/main" id="{62841513-0F77-4345-BE24-5EA3422240CB}"/>
              </a:ext>
            </a:extLst>
          </p:cNvPr>
          <p:cNvSpPr txBox="1">
            <a:spLocks/>
          </p:cNvSpPr>
          <p:nvPr userDrawn="1"/>
        </p:nvSpPr>
        <p:spPr>
          <a:xfrm>
            <a:off x="569258" y="3758195"/>
            <a:ext cx="2501439" cy="131891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buClr>
                <a:schemeClr val="tx2"/>
              </a:buClr>
              <a:buFont typeface="Wingdings" panose="05000000000000000000" pitchFamily="2" charset="2"/>
              <a:buNone/>
              <a:defRPr sz="1400" b="1" kern="1200">
                <a:solidFill>
                  <a:schemeClr val="tx1"/>
                </a:solidFill>
                <a:latin typeface="+mn-lt"/>
                <a:ea typeface="+mn-ea"/>
                <a:cs typeface="+mn-cs"/>
              </a:defRPr>
            </a:lvl1pPr>
            <a:lvl2pPr marL="814388" indent="-365125" algn="l" defTabSz="914400" rtl="0" eaLnBrk="1" latinLnBrk="0" hangingPunct="1">
              <a:lnSpc>
                <a:spcPct val="114000"/>
              </a:lnSpc>
              <a:spcBef>
                <a:spcPts val="500"/>
              </a:spcBef>
              <a:buClr>
                <a:schemeClr val="tx2"/>
              </a:buClr>
              <a:buFont typeface="Wingdings" panose="05000000000000000000" pitchFamily="2" charset="2"/>
              <a:buChar char="n"/>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Clr>
                <a:schemeClr val="tx2"/>
              </a:buClr>
              <a:buFont typeface="Wingdings" panose="05000000000000000000" pitchFamily="2" charset="2"/>
              <a:buChar char="n"/>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spcBef>
                <a:spcPts val="600"/>
              </a:spcBef>
            </a:pPr>
            <a:r>
              <a:rPr lang="sk-SK" b="0" dirty="0" err="1"/>
              <a:t>Jméno</a:t>
            </a:r>
            <a:endParaRPr lang="sk-SK" b="0" dirty="0"/>
          </a:p>
          <a:p>
            <a:pPr>
              <a:lnSpc>
                <a:spcPct val="114000"/>
              </a:lnSpc>
              <a:spcBef>
                <a:spcPts val="600"/>
              </a:spcBef>
            </a:pPr>
            <a:r>
              <a:rPr lang="sk-SK" b="0" dirty="0" err="1"/>
              <a:t>Pozice</a:t>
            </a:r>
            <a:r>
              <a:rPr lang="sk-SK" b="0" dirty="0"/>
              <a:t> </a:t>
            </a:r>
          </a:p>
          <a:p>
            <a:pPr>
              <a:lnSpc>
                <a:spcPct val="114000"/>
              </a:lnSpc>
              <a:spcBef>
                <a:spcPts val="600"/>
              </a:spcBef>
            </a:pPr>
            <a:r>
              <a:rPr lang="sk-SK" b="0" dirty="0"/>
              <a:t>Tel.</a:t>
            </a:r>
          </a:p>
          <a:p>
            <a:pPr>
              <a:lnSpc>
                <a:spcPct val="114000"/>
              </a:lnSpc>
              <a:spcBef>
                <a:spcPts val="600"/>
              </a:spcBef>
            </a:pPr>
            <a:r>
              <a:rPr lang="sk-SK" b="0" dirty="0"/>
              <a:t>E-mail </a:t>
            </a:r>
            <a:endParaRPr lang="en-US" b="0" dirty="0"/>
          </a:p>
        </p:txBody>
      </p:sp>
    </p:spTree>
    <p:extLst>
      <p:ext uri="{BB962C8B-B14F-4D97-AF65-F5344CB8AC3E}">
        <p14:creationId xmlns:p14="http://schemas.microsoft.com/office/powerpoint/2010/main" val="1763855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Dva obsahy">
    <p:spTree>
      <p:nvGrpSpPr>
        <p:cNvPr id="1" name=""/>
        <p:cNvGrpSpPr/>
        <p:nvPr/>
      </p:nvGrpSpPr>
      <p:grpSpPr>
        <a:xfrm>
          <a:off x="0" y="0"/>
          <a:ext cx="0" cy="0"/>
          <a:chOff x="0" y="0"/>
          <a:chExt cx="0" cy="0"/>
        </a:xfrm>
      </p:grpSpPr>
      <p:sp>
        <p:nvSpPr>
          <p:cNvPr id="10" name="Zástupný symbol pro nadpis 1">
            <a:extLst>
              <a:ext uri="{FF2B5EF4-FFF2-40B4-BE49-F238E27FC236}">
                <a16:creationId xmlns:a16="http://schemas.microsoft.com/office/drawing/2014/main" id="{B5397E5C-4E3C-468C-9F43-7473F153B059}"/>
              </a:ext>
            </a:extLst>
          </p:cNvPr>
          <p:cNvSpPr>
            <a:spLocks noGrp="1"/>
          </p:cNvSpPr>
          <p:nvPr>
            <p:ph type="title" hasCustomPrompt="1"/>
          </p:nvPr>
        </p:nvSpPr>
        <p:spPr>
          <a:xfrm>
            <a:off x="514350" y="540000"/>
            <a:ext cx="11163300" cy="573905"/>
          </a:xfrm>
          <a:prstGeom prst="rect">
            <a:avLst/>
          </a:prstGeom>
        </p:spPr>
        <p:txBody>
          <a:bodyPr vert="horz" lIns="91440" tIns="45720" rIns="91440" bIns="45720" rtlCol="0" anchor="t" anchorCtr="0">
            <a:noAutofit/>
          </a:bodyPr>
          <a:lstStyle>
            <a:lvl1pPr marL="0" indent="0">
              <a:defRPr sz="2800" b="1"/>
            </a:lvl1pPr>
          </a:lstStyle>
          <a:p>
            <a:r>
              <a:rPr lang="cs-CZ" dirty="0"/>
              <a:t>Hlavní nadpis daného slidu</a:t>
            </a:r>
            <a:br>
              <a:rPr lang="cs-CZ" dirty="0"/>
            </a:br>
            <a:endParaRPr lang="cs-CZ" dirty="0"/>
          </a:p>
        </p:txBody>
      </p:sp>
      <p:sp>
        <p:nvSpPr>
          <p:cNvPr id="34" name="Zástupný symbol pro číslo snímku 3">
            <a:extLst>
              <a:ext uri="{FF2B5EF4-FFF2-40B4-BE49-F238E27FC236}">
                <a16:creationId xmlns:a16="http://schemas.microsoft.com/office/drawing/2014/main" id="{132905D4-188C-44A8-BDE6-03B5A5164224}"/>
              </a:ext>
            </a:extLst>
          </p:cNvPr>
          <p:cNvSpPr>
            <a:spLocks noGrp="1"/>
          </p:cNvSpPr>
          <p:nvPr>
            <p:ph type="sldNum" sz="quarter" idx="4"/>
          </p:nvPr>
        </p:nvSpPr>
        <p:spPr>
          <a:xfrm>
            <a:off x="8601074" y="6230834"/>
            <a:ext cx="3076575" cy="365125"/>
          </a:xfrm>
          <a:prstGeom prst="rect">
            <a:avLst/>
          </a:prstGeom>
        </p:spPr>
        <p:txBody>
          <a:bodyPr vert="horz" lIns="91440" tIns="45720" rIns="91440" bIns="45720" rtlCol="0" anchor="ctr"/>
          <a:lstStyle>
            <a:lvl1pPr algn="r">
              <a:defRPr sz="1100">
                <a:solidFill>
                  <a:srgbClr val="4C7393"/>
                </a:solidFill>
              </a:defRPr>
            </a:lvl1pPr>
          </a:lstStyle>
          <a:p>
            <a:fld id="{68FE4FA1-68B8-49BA-A3D1-36580FD32879}" type="slidenum">
              <a:rPr lang="cs-CZ" smtClean="0"/>
              <a:pPr/>
              <a:t>‹#›</a:t>
            </a:fld>
            <a:endParaRPr lang="cs-CZ" dirty="0"/>
          </a:p>
        </p:txBody>
      </p:sp>
    </p:spTree>
    <p:extLst>
      <p:ext uri="{BB962C8B-B14F-4D97-AF65-F5344CB8AC3E}">
        <p14:creationId xmlns:p14="http://schemas.microsoft.com/office/powerpoint/2010/main" val="3332684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ecializace ">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7C157B-BC94-4F6B-A115-72493287A30F}"/>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ED76A251-C08A-40F0-8EDD-F98964E94F09}"/>
              </a:ext>
            </a:extLst>
          </p:cNvPr>
          <p:cNvSpPr>
            <a:spLocks noGrp="1"/>
          </p:cNvSpPr>
          <p:nvPr>
            <p:ph sz="half" idx="1"/>
          </p:nvPr>
        </p:nvSpPr>
        <p:spPr>
          <a:xfrm>
            <a:off x="532014" y="1243736"/>
            <a:ext cx="5453149" cy="4351338"/>
          </a:xfrm>
        </p:spPr>
        <p:txBody>
          <a:bodyPr/>
          <a:lstStyle>
            <a:lvl4pPr marL="1371600" indent="0">
              <a:buNone/>
              <a:defRPr/>
            </a:lvl4pPr>
          </a:lstStyle>
          <a:p>
            <a:pPr lvl="0"/>
            <a:r>
              <a:rPr lang="cs-CZ"/>
              <a:t>Po kliknutí můžete upravovat styly textu v předloze.</a:t>
            </a:r>
          </a:p>
          <a:p>
            <a:pPr lvl="1"/>
            <a:r>
              <a:rPr lang="cs-CZ"/>
              <a:t>Druhá úroveň</a:t>
            </a:r>
          </a:p>
          <a:p>
            <a:pPr lvl="2"/>
            <a:r>
              <a:rPr lang="cs-CZ"/>
              <a:t>Třetí úroveň</a:t>
            </a:r>
          </a:p>
        </p:txBody>
      </p:sp>
      <p:sp>
        <p:nvSpPr>
          <p:cNvPr id="7" name="Zástupný symbol pro číslo snímku 6">
            <a:extLst>
              <a:ext uri="{FF2B5EF4-FFF2-40B4-BE49-F238E27FC236}">
                <a16:creationId xmlns:a16="http://schemas.microsoft.com/office/drawing/2014/main" id="{4DEB62C7-640F-4341-B63C-6289F4C350A9}"/>
              </a:ext>
            </a:extLst>
          </p:cNvPr>
          <p:cNvSpPr>
            <a:spLocks noGrp="1"/>
          </p:cNvSpPr>
          <p:nvPr>
            <p:ph type="sldNum" sz="quarter" idx="12"/>
          </p:nvPr>
        </p:nvSpPr>
        <p:spPr/>
        <p:txBody>
          <a:bodyPr/>
          <a:lstStyle/>
          <a:p>
            <a:fld id="{D7B9C54F-16C5-4EB8-88E5-86726EC281AE}" type="slidenum">
              <a:rPr lang="cs-CZ" smtClean="0"/>
              <a:t>‹#›</a:t>
            </a:fld>
            <a:endParaRPr lang="cs-CZ" dirty="0"/>
          </a:p>
        </p:txBody>
      </p:sp>
      <p:sp>
        <p:nvSpPr>
          <p:cNvPr id="11" name="Zástupný symbol obrázku 10">
            <a:extLst>
              <a:ext uri="{FF2B5EF4-FFF2-40B4-BE49-F238E27FC236}">
                <a16:creationId xmlns:a16="http://schemas.microsoft.com/office/drawing/2014/main" id="{AFA376C2-C9D1-44C9-BDB1-B0FD67A3892C}"/>
              </a:ext>
            </a:extLst>
          </p:cNvPr>
          <p:cNvSpPr>
            <a:spLocks noGrp="1"/>
          </p:cNvSpPr>
          <p:nvPr>
            <p:ph type="pic" sz="quarter" idx="13"/>
          </p:nvPr>
        </p:nvSpPr>
        <p:spPr>
          <a:xfrm>
            <a:off x="6367550" y="1532661"/>
            <a:ext cx="5200474" cy="3773487"/>
          </a:xfrm>
        </p:spPr>
        <p:txBody>
          <a:bodyPr/>
          <a:lstStyle>
            <a:lvl1pPr marL="0" indent="0">
              <a:buNone/>
              <a:defRPr/>
            </a:lvl1pPr>
          </a:lstStyle>
          <a:p>
            <a:r>
              <a:rPr lang="cs-CZ"/>
              <a:t>Kliknutím na ikonu přidáte obrázek.</a:t>
            </a:r>
            <a:endParaRPr lang="cs-CZ" dirty="0"/>
          </a:p>
        </p:txBody>
      </p:sp>
      <p:pic>
        <p:nvPicPr>
          <p:cNvPr id="6" name="Obrázek 5" descr="Obsah obrázku budova, exteriér, chodník, směr&#10;&#10;Popis byl vytvořen automaticky">
            <a:extLst>
              <a:ext uri="{FF2B5EF4-FFF2-40B4-BE49-F238E27FC236}">
                <a16:creationId xmlns:a16="http://schemas.microsoft.com/office/drawing/2014/main" id="{2E49C57C-8C8F-4285-A4D8-37B4FD779BAF}"/>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8" name="Obdélník 7">
            <a:extLst>
              <a:ext uri="{FF2B5EF4-FFF2-40B4-BE49-F238E27FC236}">
                <a16:creationId xmlns:a16="http://schemas.microsoft.com/office/drawing/2014/main" id="{95303D6B-B285-427E-9A63-258FB538A36D}"/>
              </a:ext>
            </a:extLst>
          </p:cNvPr>
          <p:cNvSpPr/>
          <p:nvPr userDrawn="1"/>
        </p:nvSpPr>
        <p:spPr>
          <a:xfrm>
            <a:off x="0" y="0"/>
            <a:ext cx="12192000" cy="6858000"/>
          </a:xfrm>
          <a:prstGeom prst="rect">
            <a:avLst/>
          </a:prstGeom>
          <a:gradFill>
            <a:gsLst>
              <a:gs pos="50000">
                <a:srgbClr val="FFFFFF">
                  <a:alpha val="95000"/>
                </a:srgbClr>
              </a:gs>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 name="직선 연결선 112">
            <a:extLst>
              <a:ext uri="{FF2B5EF4-FFF2-40B4-BE49-F238E27FC236}">
                <a16:creationId xmlns:a16="http://schemas.microsoft.com/office/drawing/2014/main" id="{C5F2CD29-E5E7-4695-BEA0-EFA56733EBE1}"/>
              </a:ext>
            </a:extLst>
          </p:cNvPr>
          <p:cNvCxnSpPr/>
          <p:nvPr userDrawn="1"/>
        </p:nvCxnSpPr>
        <p:spPr>
          <a:xfrm flipH="1">
            <a:off x="9864288" y="2773849"/>
            <a:ext cx="10903" cy="42016"/>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꺾인 연결선 120">
            <a:extLst>
              <a:ext uri="{FF2B5EF4-FFF2-40B4-BE49-F238E27FC236}">
                <a16:creationId xmlns:a16="http://schemas.microsoft.com/office/drawing/2014/main" id="{4D04A90B-3342-4410-9E71-A747A480DA3D}"/>
              </a:ext>
            </a:extLst>
          </p:cNvPr>
          <p:cNvCxnSpPr>
            <a:cxnSpLocks/>
          </p:cNvCxnSpPr>
          <p:nvPr userDrawn="1"/>
        </p:nvCxnSpPr>
        <p:spPr>
          <a:xfrm rot="5400000">
            <a:off x="9709985" y="2933580"/>
            <a:ext cx="319508" cy="47"/>
          </a:xfrm>
          <a:prstGeom prst="bentConnector3">
            <a:avLst>
              <a:gd name="adj1" fmla="val 50000"/>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Nadpis 1">
            <a:extLst>
              <a:ext uri="{FF2B5EF4-FFF2-40B4-BE49-F238E27FC236}">
                <a16:creationId xmlns:a16="http://schemas.microsoft.com/office/drawing/2014/main" id="{167D8DFA-6C6B-4C50-8F00-4AA71A4306D6}"/>
              </a:ext>
            </a:extLst>
          </p:cNvPr>
          <p:cNvSpPr txBox="1">
            <a:spLocks/>
          </p:cNvSpPr>
          <p:nvPr userDrawn="1"/>
        </p:nvSpPr>
        <p:spPr>
          <a:xfrm>
            <a:off x="532015" y="464875"/>
            <a:ext cx="11155680" cy="6157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4C7393"/>
                </a:solidFill>
                <a:latin typeface="+mj-lt"/>
                <a:ea typeface="+mj-ea"/>
                <a:cs typeface="+mj-cs"/>
              </a:defRPr>
            </a:lvl1pPr>
          </a:lstStyle>
          <a:p>
            <a:r>
              <a:rPr lang="cs-CZ" dirty="0"/>
              <a:t>Naši specialisté pro Vás vyberou ta nejlepší řešení</a:t>
            </a:r>
            <a:endParaRPr lang="en-US" dirty="0"/>
          </a:p>
        </p:txBody>
      </p:sp>
      <p:pic>
        <p:nvPicPr>
          <p:cNvPr id="13" name="Obrázek 12">
            <a:extLst>
              <a:ext uri="{FF2B5EF4-FFF2-40B4-BE49-F238E27FC236}">
                <a16:creationId xmlns:a16="http://schemas.microsoft.com/office/drawing/2014/main" id="{7B3F7D27-5EDE-4777-AF83-346301F032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46905" y="2207339"/>
            <a:ext cx="1171115" cy="1171115"/>
          </a:xfrm>
          <a:prstGeom prst="rect">
            <a:avLst/>
          </a:prstGeom>
        </p:spPr>
      </p:pic>
      <p:pic>
        <p:nvPicPr>
          <p:cNvPr id="14" name="Obrázek 13">
            <a:extLst>
              <a:ext uri="{FF2B5EF4-FFF2-40B4-BE49-F238E27FC236}">
                <a16:creationId xmlns:a16="http://schemas.microsoft.com/office/drawing/2014/main" id="{05CC7CE4-7A03-443B-ADC6-F25B4015AC3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16271" y="2184740"/>
            <a:ext cx="1178006" cy="1178006"/>
          </a:xfrm>
          <a:prstGeom prst="rect">
            <a:avLst/>
          </a:prstGeom>
        </p:spPr>
      </p:pic>
      <p:pic>
        <p:nvPicPr>
          <p:cNvPr id="15" name="Obrázek 14">
            <a:extLst>
              <a:ext uri="{FF2B5EF4-FFF2-40B4-BE49-F238E27FC236}">
                <a16:creationId xmlns:a16="http://schemas.microsoft.com/office/drawing/2014/main" id="{61F6695D-1B41-4FB4-9C29-599E0215975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043078" y="4294071"/>
            <a:ext cx="1182789" cy="1182789"/>
          </a:xfrm>
          <a:prstGeom prst="rect">
            <a:avLst/>
          </a:prstGeom>
        </p:spPr>
      </p:pic>
      <p:pic>
        <p:nvPicPr>
          <p:cNvPr id="16" name="Obrázek 15">
            <a:extLst>
              <a:ext uri="{FF2B5EF4-FFF2-40B4-BE49-F238E27FC236}">
                <a16:creationId xmlns:a16="http://schemas.microsoft.com/office/drawing/2014/main" id="{13284B55-5C2F-4021-9806-E4FABB6E1999}"/>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383879" y="2207339"/>
            <a:ext cx="1161145" cy="1161145"/>
          </a:xfrm>
          <a:prstGeom prst="rect">
            <a:avLst/>
          </a:prstGeom>
        </p:spPr>
      </p:pic>
      <p:pic>
        <p:nvPicPr>
          <p:cNvPr id="17" name="Obrázek 16">
            <a:extLst>
              <a:ext uri="{FF2B5EF4-FFF2-40B4-BE49-F238E27FC236}">
                <a16:creationId xmlns:a16="http://schemas.microsoft.com/office/drawing/2014/main" id="{4EA51497-EA84-4990-8C2D-5845E10F195F}"/>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8144182" y="4306443"/>
            <a:ext cx="1171115" cy="1171115"/>
          </a:xfrm>
          <a:prstGeom prst="rect">
            <a:avLst/>
          </a:prstGeom>
        </p:spPr>
      </p:pic>
      <p:pic>
        <p:nvPicPr>
          <p:cNvPr id="18" name="Obrázek 17">
            <a:extLst>
              <a:ext uri="{FF2B5EF4-FFF2-40B4-BE49-F238E27FC236}">
                <a16:creationId xmlns:a16="http://schemas.microsoft.com/office/drawing/2014/main" id="{7DBF4AC2-9471-41E4-B9A2-35EF1924135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505374" y="4298853"/>
            <a:ext cx="1178007" cy="1178007"/>
          </a:xfrm>
          <a:prstGeom prst="rect">
            <a:avLst/>
          </a:prstGeom>
        </p:spPr>
      </p:pic>
      <p:pic>
        <p:nvPicPr>
          <p:cNvPr id="19" name="Obrázek 18">
            <a:extLst>
              <a:ext uri="{FF2B5EF4-FFF2-40B4-BE49-F238E27FC236}">
                <a16:creationId xmlns:a16="http://schemas.microsoft.com/office/drawing/2014/main" id="{F1FB0F51-08F2-49C4-A4F8-E08F60B827E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405818" y="4298555"/>
            <a:ext cx="1216463" cy="1216463"/>
          </a:xfrm>
          <a:prstGeom prst="rect">
            <a:avLst/>
          </a:prstGeom>
        </p:spPr>
      </p:pic>
      <p:pic>
        <p:nvPicPr>
          <p:cNvPr id="20" name="Obrázek 19">
            <a:extLst>
              <a:ext uri="{FF2B5EF4-FFF2-40B4-BE49-F238E27FC236}">
                <a16:creationId xmlns:a16="http://schemas.microsoft.com/office/drawing/2014/main" id="{DBA2E1D9-E3E6-406B-9E3A-538FBB19FCAA}"/>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621792" y="4277775"/>
            <a:ext cx="1161145" cy="1161145"/>
          </a:xfrm>
          <a:prstGeom prst="rect">
            <a:avLst/>
          </a:prstGeom>
        </p:spPr>
      </p:pic>
      <p:pic>
        <p:nvPicPr>
          <p:cNvPr id="21" name="Obrázek 20">
            <a:extLst>
              <a:ext uri="{FF2B5EF4-FFF2-40B4-BE49-F238E27FC236}">
                <a16:creationId xmlns:a16="http://schemas.microsoft.com/office/drawing/2014/main" id="{FCC194CF-4714-43E8-BFD5-6A59E2047D7A}"/>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2505374" y="2182666"/>
            <a:ext cx="1171115" cy="1171115"/>
          </a:xfrm>
          <a:prstGeom prst="rect">
            <a:avLst/>
          </a:prstGeom>
        </p:spPr>
      </p:pic>
      <p:pic>
        <p:nvPicPr>
          <p:cNvPr id="22" name="Obrázek 21">
            <a:extLst>
              <a:ext uri="{FF2B5EF4-FFF2-40B4-BE49-F238E27FC236}">
                <a16:creationId xmlns:a16="http://schemas.microsoft.com/office/drawing/2014/main" id="{AD6666E9-079A-4A57-92AD-E0C9E7B3E3EE}"/>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252307" y="2199953"/>
            <a:ext cx="1178007" cy="1178007"/>
          </a:xfrm>
          <a:prstGeom prst="rect">
            <a:avLst/>
          </a:prstGeom>
        </p:spPr>
      </p:pic>
      <p:pic>
        <p:nvPicPr>
          <p:cNvPr id="23" name="Obrázek 22">
            <a:extLst>
              <a:ext uri="{FF2B5EF4-FFF2-40B4-BE49-F238E27FC236}">
                <a16:creationId xmlns:a16="http://schemas.microsoft.com/office/drawing/2014/main" id="{B922FFAA-C2D4-4F1D-BAE3-CE763E8CC755}"/>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6251557" y="4298554"/>
            <a:ext cx="1216463" cy="1216463"/>
          </a:xfrm>
          <a:prstGeom prst="rect">
            <a:avLst/>
          </a:prstGeom>
        </p:spPr>
      </p:pic>
      <p:pic>
        <p:nvPicPr>
          <p:cNvPr id="24" name="Obrázek 23">
            <a:extLst>
              <a:ext uri="{FF2B5EF4-FFF2-40B4-BE49-F238E27FC236}">
                <a16:creationId xmlns:a16="http://schemas.microsoft.com/office/drawing/2014/main" id="{E7DA3CB7-AD85-428C-8B88-E11138BA4D49}"/>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034611" y="2213072"/>
            <a:ext cx="1171115" cy="1171115"/>
          </a:xfrm>
          <a:prstGeom prst="rect">
            <a:avLst/>
          </a:prstGeom>
        </p:spPr>
      </p:pic>
      <p:sp>
        <p:nvSpPr>
          <p:cNvPr id="25" name="Obdélník 24">
            <a:extLst>
              <a:ext uri="{FF2B5EF4-FFF2-40B4-BE49-F238E27FC236}">
                <a16:creationId xmlns:a16="http://schemas.microsoft.com/office/drawing/2014/main" id="{FE288FAC-723E-4032-81F5-02DEA6A82D52}"/>
              </a:ext>
            </a:extLst>
          </p:cNvPr>
          <p:cNvSpPr/>
          <p:nvPr userDrawn="1"/>
        </p:nvSpPr>
        <p:spPr>
          <a:xfrm>
            <a:off x="615409" y="3418283"/>
            <a:ext cx="1167204" cy="307777"/>
          </a:xfrm>
          <a:prstGeom prst="rect">
            <a:avLst/>
          </a:prstGeom>
        </p:spPr>
        <p:txBody>
          <a:bodyPr wrap="square">
            <a:spAutoFit/>
          </a:bodyPr>
          <a:lstStyle/>
          <a:p>
            <a:pPr algn="ctr">
              <a:lnSpc>
                <a:spcPct val="100000"/>
              </a:lnSpc>
              <a:spcBef>
                <a:spcPts val="600"/>
              </a:spcBef>
              <a:buFontTx/>
              <a:buNone/>
            </a:pPr>
            <a:r>
              <a:rPr lang="cs-CZ" altLang="cs-CZ" sz="1400" b="1" dirty="0" err="1">
                <a:solidFill>
                  <a:srgbClr val="003865"/>
                </a:solidFill>
                <a:latin typeface="+mj-lt"/>
              </a:rPr>
              <a:t>Affinity</a:t>
            </a:r>
            <a:endParaRPr lang="cs-CZ" altLang="cs-CZ" sz="1400" b="1" dirty="0">
              <a:solidFill>
                <a:srgbClr val="003865"/>
              </a:solidFill>
              <a:latin typeface="+mj-lt"/>
            </a:endParaRPr>
          </a:p>
        </p:txBody>
      </p:sp>
      <p:sp>
        <p:nvSpPr>
          <p:cNvPr id="26" name="Obdélník 25">
            <a:extLst>
              <a:ext uri="{FF2B5EF4-FFF2-40B4-BE49-F238E27FC236}">
                <a16:creationId xmlns:a16="http://schemas.microsoft.com/office/drawing/2014/main" id="{80D17233-BC01-406D-891B-BE871C101683}"/>
              </a:ext>
            </a:extLst>
          </p:cNvPr>
          <p:cNvSpPr/>
          <p:nvPr userDrawn="1"/>
        </p:nvSpPr>
        <p:spPr>
          <a:xfrm>
            <a:off x="2420356" y="3418283"/>
            <a:ext cx="1356185" cy="307777"/>
          </a:xfrm>
          <a:prstGeom prst="rect">
            <a:avLst/>
          </a:prstGeom>
        </p:spPr>
        <p:txBody>
          <a:bodyPr wrap="square">
            <a:spAutoFit/>
          </a:bodyPr>
          <a:lstStyle/>
          <a:p>
            <a:pPr algn="ctr">
              <a:lnSpc>
                <a:spcPct val="100000"/>
              </a:lnSpc>
              <a:spcBef>
                <a:spcPts val="600"/>
              </a:spcBef>
              <a:buFontTx/>
              <a:buNone/>
            </a:pPr>
            <a:r>
              <a:rPr lang="cs-CZ" altLang="cs-CZ" sz="1400" b="1" dirty="0">
                <a:solidFill>
                  <a:srgbClr val="003865"/>
                </a:solidFill>
                <a:latin typeface="+mj-lt"/>
              </a:rPr>
              <a:t>D&amp;O, </a:t>
            </a:r>
            <a:r>
              <a:rPr lang="cs-CZ" altLang="cs-CZ" sz="1400" b="1" dirty="0" err="1">
                <a:solidFill>
                  <a:srgbClr val="003865"/>
                </a:solidFill>
                <a:latin typeface="+mj-lt"/>
              </a:rPr>
              <a:t>Cyber</a:t>
            </a:r>
            <a:endParaRPr lang="cs-CZ" altLang="cs-CZ" sz="1400" b="1" dirty="0">
              <a:solidFill>
                <a:srgbClr val="003865"/>
              </a:solidFill>
              <a:latin typeface="+mj-lt"/>
            </a:endParaRPr>
          </a:p>
        </p:txBody>
      </p:sp>
      <p:sp>
        <p:nvSpPr>
          <p:cNvPr id="27" name="Obdélník 26">
            <a:extLst>
              <a:ext uri="{FF2B5EF4-FFF2-40B4-BE49-F238E27FC236}">
                <a16:creationId xmlns:a16="http://schemas.microsoft.com/office/drawing/2014/main" id="{216F773A-3486-4EE4-82FA-995189A041BC}"/>
              </a:ext>
            </a:extLst>
          </p:cNvPr>
          <p:cNvSpPr/>
          <p:nvPr userDrawn="1"/>
        </p:nvSpPr>
        <p:spPr>
          <a:xfrm>
            <a:off x="4107617" y="3418283"/>
            <a:ext cx="1740288" cy="523220"/>
          </a:xfrm>
          <a:prstGeom prst="rect">
            <a:avLst/>
          </a:prstGeom>
        </p:spPr>
        <p:txBody>
          <a:bodyPr wrap="square">
            <a:spAutoFit/>
          </a:bodyPr>
          <a:lstStyle/>
          <a:p>
            <a:pPr algn="ctr">
              <a:lnSpc>
                <a:spcPct val="100000"/>
              </a:lnSpc>
              <a:spcBef>
                <a:spcPts val="600"/>
              </a:spcBef>
              <a:buFontTx/>
              <a:buNone/>
            </a:pPr>
            <a:r>
              <a:rPr lang="cs-CZ" altLang="cs-CZ" sz="1400" b="1" dirty="0">
                <a:solidFill>
                  <a:srgbClr val="003865"/>
                </a:solidFill>
                <a:latin typeface="+mj-lt"/>
              </a:rPr>
              <a:t>Doprava, přeprava</a:t>
            </a:r>
          </a:p>
        </p:txBody>
      </p:sp>
      <p:sp>
        <p:nvSpPr>
          <p:cNvPr id="28" name="Obdélník 27">
            <a:extLst>
              <a:ext uri="{FF2B5EF4-FFF2-40B4-BE49-F238E27FC236}">
                <a16:creationId xmlns:a16="http://schemas.microsoft.com/office/drawing/2014/main" id="{94E784A5-1300-47A7-B598-D9FE1E8E0766}"/>
              </a:ext>
            </a:extLst>
          </p:cNvPr>
          <p:cNvSpPr/>
          <p:nvPr userDrawn="1"/>
        </p:nvSpPr>
        <p:spPr>
          <a:xfrm>
            <a:off x="6186633" y="3418283"/>
            <a:ext cx="1309353" cy="307777"/>
          </a:xfrm>
          <a:prstGeom prst="rect">
            <a:avLst/>
          </a:prstGeom>
        </p:spPr>
        <p:txBody>
          <a:bodyPr wrap="square">
            <a:spAutoFit/>
          </a:bodyPr>
          <a:lstStyle/>
          <a:p>
            <a:pPr algn="ctr">
              <a:lnSpc>
                <a:spcPct val="100000"/>
              </a:lnSpc>
              <a:spcBef>
                <a:spcPts val="600"/>
              </a:spcBef>
              <a:buFontTx/>
              <a:buNone/>
            </a:pPr>
            <a:r>
              <a:rPr lang="cs-CZ" altLang="cs-CZ" sz="1400" b="1" dirty="0">
                <a:solidFill>
                  <a:srgbClr val="003865"/>
                </a:solidFill>
                <a:latin typeface="+mj-lt"/>
              </a:rPr>
              <a:t>Energetika</a:t>
            </a:r>
          </a:p>
        </p:txBody>
      </p:sp>
      <p:sp>
        <p:nvSpPr>
          <p:cNvPr id="29" name="Obdélník 28">
            <a:extLst>
              <a:ext uri="{FF2B5EF4-FFF2-40B4-BE49-F238E27FC236}">
                <a16:creationId xmlns:a16="http://schemas.microsoft.com/office/drawing/2014/main" id="{51A4C00A-3CFE-4947-B146-6A23007DB1F3}"/>
              </a:ext>
            </a:extLst>
          </p:cNvPr>
          <p:cNvSpPr/>
          <p:nvPr userDrawn="1"/>
        </p:nvSpPr>
        <p:spPr>
          <a:xfrm>
            <a:off x="8148093" y="3418283"/>
            <a:ext cx="1167204" cy="307777"/>
          </a:xfrm>
          <a:prstGeom prst="rect">
            <a:avLst/>
          </a:prstGeom>
        </p:spPr>
        <p:txBody>
          <a:bodyPr wrap="square">
            <a:spAutoFit/>
          </a:bodyPr>
          <a:lstStyle/>
          <a:p>
            <a:pPr algn="ctr">
              <a:lnSpc>
                <a:spcPct val="100000"/>
              </a:lnSpc>
              <a:spcBef>
                <a:spcPts val="600"/>
              </a:spcBef>
              <a:buFontTx/>
              <a:buNone/>
            </a:pPr>
            <a:r>
              <a:rPr lang="cs-CZ" altLang="cs-CZ" sz="1400" b="1" dirty="0">
                <a:solidFill>
                  <a:srgbClr val="003865"/>
                </a:solidFill>
                <a:latin typeface="+mj-lt"/>
              </a:rPr>
              <a:t>Letectví</a:t>
            </a:r>
          </a:p>
        </p:txBody>
      </p:sp>
      <p:sp>
        <p:nvSpPr>
          <p:cNvPr id="30" name="Obdélník 29">
            <a:extLst>
              <a:ext uri="{FF2B5EF4-FFF2-40B4-BE49-F238E27FC236}">
                <a16:creationId xmlns:a16="http://schemas.microsoft.com/office/drawing/2014/main" id="{DF982287-996B-464E-8595-8DAB6957FA57}"/>
              </a:ext>
            </a:extLst>
          </p:cNvPr>
          <p:cNvSpPr/>
          <p:nvPr userDrawn="1"/>
        </p:nvSpPr>
        <p:spPr>
          <a:xfrm>
            <a:off x="10027695" y="3418283"/>
            <a:ext cx="1167204" cy="307777"/>
          </a:xfrm>
          <a:prstGeom prst="rect">
            <a:avLst/>
          </a:prstGeom>
        </p:spPr>
        <p:txBody>
          <a:bodyPr wrap="square">
            <a:spAutoFit/>
          </a:bodyPr>
          <a:lstStyle/>
          <a:p>
            <a:pPr algn="ctr">
              <a:lnSpc>
                <a:spcPct val="100000"/>
              </a:lnSpc>
              <a:spcBef>
                <a:spcPts val="600"/>
              </a:spcBef>
              <a:buFontTx/>
              <a:buNone/>
            </a:pPr>
            <a:r>
              <a:rPr lang="cs-CZ" altLang="cs-CZ" sz="1400" b="1" dirty="0" err="1">
                <a:solidFill>
                  <a:srgbClr val="003865"/>
                </a:solidFill>
                <a:latin typeface="+mj-lt"/>
              </a:rPr>
              <a:t>Medical</a:t>
            </a:r>
            <a:endParaRPr lang="cs-CZ" altLang="cs-CZ" sz="1400" b="1" dirty="0">
              <a:solidFill>
                <a:srgbClr val="003865"/>
              </a:solidFill>
              <a:latin typeface="+mj-lt"/>
            </a:endParaRPr>
          </a:p>
        </p:txBody>
      </p:sp>
      <p:sp>
        <p:nvSpPr>
          <p:cNvPr id="31" name="Obdélník 30">
            <a:extLst>
              <a:ext uri="{FF2B5EF4-FFF2-40B4-BE49-F238E27FC236}">
                <a16:creationId xmlns:a16="http://schemas.microsoft.com/office/drawing/2014/main" id="{0330358D-5FF6-49D3-A95D-B8630A2252C3}"/>
              </a:ext>
            </a:extLst>
          </p:cNvPr>
          <p:cNvSpPr/>
          <p:nvPr userDrawn="1"/>
        </p:nvSpPr>
        <p:spPr>
          <a:xfrm>
            <a:off x="623876" y="5562510"/>
            <a:ext cx="1167204" cy="523220"/>
          </a:xfrm>
          <a:prstGeom prst="rect">
            <a:avLst/>
          </a:prstGeom>
        </p:spPr>
        <p:txBody>
          <a:bodyPr wrap="square">
            <a:spAutoFit/>
          </a:bodyPr>
          <a:lstStyle/>
          <a:p>
            <a:pPr algn="ctr">
              <a:lnSpc>
                <a:spcPct val="100000"/>
              </a:lnSpc>
              <a:spcBef>
                <a:spcPts val="600"/>
              </a:spcBef>
              <a:buFontTx/>
              <a:buNone/>
            </a:pPr>
            <a:r>
              <a:rPr lang="cs-CZ" altLang="cs-CZ" sz="1400" b="1" dirty="0">
                <a:solidFill>
                  <a:srgbClr val="003865"/>
                </a:solidFill>
                <a:latin typeface="+mj-lt"/>
              </a:rPr>
              <a:t>Pojištění vozidel</a:t>
            </a:r>
          </a:p>
        </p:txBody>
      </p:sp>
      <p:sp>
        <p:nvSpPr>
          <p:cNvPr id="32" name="Obdélník 31">
            <a:extLst>
              <a:ext uri="{FF2B5EF4-FFF2-40B4-BE49-F238E27FC236}">
                <a16:creationId xmlns:a16="http://schemas.microsoft.com/office/drawing/2014/main" id="{ABC21621-FD22-427B-9283-2414F7F7106D}"/>
              </a:ext>
            </a:extLst>
          </p:cNvPr>
          <p:cNvSpPr/>
          <p:nvPr userDrawn="1"/>
        </p:nvSpPr>
        <p:spPr>
          <a:xfrm>
            <a:off x="2278828" y="5562510"/>
            <a:ext cx="1639240" cy="523220"/>
          </a:xfrm>
          <a:prstGeom prst="rect">
            <a:avLst/>
          </a:prstGeom>
        </p:spPr>
        <p:txBody>
          <a:bodyPr wrap="square">
            <a:spAutoFit/>
          </a:bodyPr>
          <a:lstStyle/>
          <a:p>
            <a:pPr algn="ctr">
              <a:lnSpc>
                <a:spcPct val="100000"/>
              </a:lnSpc>
              <a:spcBef>
                <a:spcPts val="600"/>
              </a:spcBef>
              <a:buFontTx/>
              <a:buNone/>
            </a:pPr>
            <a:r>
              <a:rPr lang="cs-CZ" altLang="cs-CZ" sz="1400" b="1" dirty="0" err="1">
                <a:solidFill>
                  <a:srgbClr val="003865"/>
                </a:solidFill>
                <a:latin typeface="+mj-lt"/>
              </a:rPr>
              <a:t>Private</a:t>
            </a:r>
            <a:r>
              <a:rPr lang="cs-CZ" altLang="cs-CZ" sz="1400" b="1" dirty="0">
                <a:solidFill>
                  <a:srgbClr val="003865"/>
                </a:solidFill>
                <a:latin typeface="+mj-lt"/>
              </a:rPr>
              <a:t> </a:t>
            </a:r>
            <a:r>
              <a:rPr lang="cs-CZ" altLang="cs-CZ" sz="1400" b="1" dirty="0" err="1">
                <a:solidFill>
                  <a:srgbClr val="003865"/>
                </a:solidFill>
                <a:latin typeface="+mj-lt"/>
              </a:rPr>
              <a:t>Equity</a:t>
            </a:r>
            <a:r>
              <a:rPr lang="cs-CZ" altLang="cs-CZ" sz="1400" b="1" dirty="0">
                <a:solidFill>
                  <a:srgbClr val="003865"/>
                </a:solidFill>
                <a:latin typeface="+mj-lt"/>
              </a:rPr>
              <a:t>,</a:t>
            </a:r>
            <a:br>
              <a:rPr lang="cs-CZ" altLang="cs-CZ" sz="1400" b="1" dirty="0">
                <a:solidFill>
                  <a:srgbClr val="003865"/>
                </a:solidFill>
                <a:latin typeface="+mj-lt"/>
              </a:rPr>
            </a:br>
            <a:r>
              <a:rPr lang="cs-CZ" altLang="cs-CZ" sz="1400" b="1" dirty="0">
                <a:solidFill>
                  <a:srgbClr val="003865"/>
                </a:solidFill>
                <a:latin typeface="+mj-lt"/>
              </a:rPr>
              <a:t>Real </a:t>
            </a:r>
            <a:r>
              <a:rPr lang="cs-CZ" altLang="cs-CZ" sz="1400" b="1" dirty="0" err="1">
                <a:solidFill>
                  <a:srgbClr val="003865"/>
                </a:solidFill>
                <a:latin typeface="+mj-lt"/>
              </a:rPr>
              <a:t>Estate</a:t>
            </a:r>
            <a:endParaRPr lang="cs-CZ" altLang="cs-CZ" sz="1400" b="1" dirty="0">
              <a:solidFill>
                <a:srgbClr val="003865"/>
              </a:solidFill>
              <a:latin typeface="+mj-lt"/>
            </a:endParaRPr>
          </a:p>
        </p:txBody>
      </p:sp>
      <p:sp>
        <p:nvSpPr>
          <p:cNvPr id="33" name="Obdélník 32">
            <a:extLst>
              <a:ext uri="{FF2B5EF4-FFF2-40B4-BE49-F238E27FC236}">
                <a16:creationId xmlns:a16="http://schemas.microsoft.com/office/drawing/2014/main" id="{7C929A2B-EBF9-42E7-A227-AA88AD134E58}"/>
              </a:ext>
            </a:extLst>
          </p:cNvPr>
          <p:cNvSpPr/>
          <p:nvPr userDrawn="1"/>
        </p:nvSpPr>
        <p:spPr>
          <a:xfrm>
            <a:off x="4169249" y="5562510"/>
            <a:ext cx="1639240" cy="307777"/>
          </a:xfrm>
          <a:prstGeom prst="rect">
            <a:avLst/>
          </a:prstGeom>
        </p:spPr>
        <p:txBody>
          <a:bodyPr wrap="square">
            <a:spAutoFit/>
          </a:bodyPr>
          <a:lstStyle/>
          <a:p>
            <a:pPr algn="ctr">
              <a:lnSpc>
                <a:spcPct val="100000"/>
              </a:lnSpc>
              <a:spcBef>
                <a:spcPts val="600"/>
              </a:spcBef>
              <a:buFontTx/>
              <a:buNone/>
            </a:pPr>
            <a:r>
              <a:rPr lang="cs-CZ" altLang="cs-CZ" sz="1400" b="1" dirty="0">
                <a:solidFill>
                  <a:srgbClr val="003865"/>
                </a:solidFill>
                <a:latin typeface="+mj-lt"/>
              </a:rPr>
              <a:t>Sport</a:t>
            </a:r>
          </a:p>
        </p:txBody>
      </p:sp>
      <p:sp>
        <p:nvSpPr>
          <p:cNvPr id="34" name="Obdélník 33">
            <a:extLst>
              <a:ext uri="{FF2B5EF4-FFF2-40B4-BE49-F238E27FC236}">
                <a16:creationId xmlns:a16="http://schemas.microsoft.com/office/drawing/2014/main" id="{6B3E4435-CFFF-4A0C-B902-B577BB7C1526}"/>
              </a:ext>
            </a:extLst>
          </p:cNvPr>
          <p:cNvSpPr/>
          <p:nvPr userDrawn="1"/>
        </p:nvSpPr>
        <p:spPr>
          <a:xfrm>
            <a:off x="6222464" y="5562510"/>
            <a:ext cx="1309354" cy="307777"/>
          </a:xfrm>
          <a:prstGeom prst="rect">
            <a:avLst/>
          </a:prstGeom>
        </p:spPr>
        <p:txBody>
          <a:bodyPr wrap="square">
            <a:spAutoFit/>
          </a:bodyPr>
          <a:lstStyle/>
          <a:p>
            <a:pPr algn="ctr">
              <a:lnSpc>
                <a:spcPct val="100000"/>
              </a:lnSpc>
              <a:spcBef>
                <a:spcPts val="600"/>
              </a:spcBef>
              <a:buFontTx/>
              <a:buNone/>
            </a:pPr>
            <a:r>
              <a:rPr lang="cs-CZ" altLang="cs-CZ" sz="1400" b="1" dirty="0">
                <a:solidFill>
                  <a:srgbClr val="003865"/>
                </a:solidFill>
                <a:latin typeface="+mj-lt"/>
              </a:rPr>
              <a:t>Stavebnictví</a:t>
            </a:r>
          </a:p>
        </p:txBody>
      </p:sp>
      <p:sp>
        <p:nvSpPr>
          <p:cNvPr id="35" name="Obdélník 34">
            <a:extLst>
              <a:ext uri="{FF2B5EF4-FFF2-40B4-BE49-F238E27FC236}">
                <a16:creationId xmlns:a16="http://schemas.microsoft.com/office/drawing/2014/main" id="{0EA496BF-0C5C-4D03-964A-EF6680327E6D}"/>
              </a:ext>
            </a:extLst>
          </p:cNvPr>
          <p:cNvSpPr/>
          <p:nvPr userDrawn="1"/>
        </p:nvSpPr>
        <p:spPr>
          <a:xfrm>
            <a:off x="8023721" y="5562510"/>
            <a:ext cx="1412036" cy="307777"/>
          </a:xfrm>
          <a:prstGeom prst="rect">
            <a:avLst/>
          </a:prstGeom>
        </p:spPr>
        <p:txBody>
          <a:bodyPr wrap="square">
            <a:spAutoFit/>
          </a:bodyPr>
          <a:lstStyle/>
          <a:p>
            <a:pPr algn="ctr">
              <a:lnSpc>
                <a:spcPct val="100000"/>
              </a:lnSpc>
              <a:spcBef>
                <a:spcPts val="600"/>
              </a:spcBef>
              <a:buFontTx/>
              <a:buNone/>
            </a:pPr>
            <a:r>
              <a:rPr lang="cs-CZ" altLang="cs-CZ" sz="1400" b="1" dirty="0" err="1">
                <a:solidFill>
                  <a:srgbClr val="003865"/>
                </a:solidFill>
                <a:latin typeface="+mj-lt"/>
              </a:rPr>
              <a:t>Trade</a:t>
            </a:r>
            <a:r>
              <a:rPr lang="cs-CZ" altLang="cs-CZ" sz="1400" b="1" dirty="0">
                <a:solidFill>
                  <a:srgbClr val="003865"/>
                </a:solidFill>
                <a:latin typeface="+mj-lt"/>
              </a:rPr>
              <a:t> </a:t>
            </a:r>
            <a:r>
              <a:rPr lang="cs-CZ" altLang="cs-CZ" sz="1400" b="1" dirty="0" err="1">
                <a:solidFill>
                  <a:srgbClr val="003865"/>
                </a:solidFill>
                <a:latin typeface="+mj-lt"/>
              </a:rPr>
              <a:t>Credit</a:t>
            </a:r>
            <a:endParaRPr lang="cs-CZ" altLang="cs-CZ" sz="1400" b="1" dirty="0">
              <a:solidFill>
                <a:srgbClr val="003865"/>
              </a:solidFill>
              <a:latin typeface="+mj-lt"/>
            </a:endParaRPr>
          </a:p>
        </p:txBody>
      </p:sp>
      <p:sp>
        <p:nvSpPr>
          <p:cNvPr id="36" name="Obdélník 35">
            <a:extLst>
              <a:ext uri="{FF2B5EF4-FFF2-40B4-BE49-F238E27FC236}">
                <a16:creationId xmlns:a16="http://schemas.microsoft.com/office/drawing/2014/main" id="{D3BFFBCC-E11B-4FA7-B751-54E4EAE9C86C}"/>
              </a:ext>
            </a:extLst>
          </p:cNvPr>
          <p:cNvSpPr/>
          <p:nvPr userDrawn="1"/>
        </p:nvSpPr>
        <p:spPr>
          <a:xfrm>
            <a:off x="10002452" y="5562510"/>
            <a:ext cx="1296609" cy="307777"/>
          </a:xfrm>
          <a:prstGeom prst="rect">
            <a:avLst/>
          </a:prstGeom>
        </p:spPr>
        <p:txBody>
          <a:bodyPr wrap="square">
            <a:spAutoFit/>
          </a:bodyPr>
          <a:lstStyle/>
          <a:p>
            <a:pPr algn="ctr">
              <a:lnSpc>
                <a:spcPct val="100000"/>
              </a:lnSpc>
              <a:spcBef>
                <a:spcPts val="600"/>
              </a:spcBef>
              <a:buFontTx/>
              <a:buNone/>
            </a:pPr>
            <a:r>
              <a:rPr lang="cs-CZ" altLang="cs-CZ" sz="1400" b="1" dirty="0">
                <a:solidFill>
                  <a:srgbClr val="003865"/>
                </a:solidFill>
                <a:latin typeface="+mj-lt"/>
              </a:rPr>
              <a:t>Zemědělství</a:t>
            </a:r>
          </a:p>
        </p:txBody>
      </p:sp>
    </p:spTree>
    <p:extLst>
      <p:ext uri="{BB962C8B-B14F-4D97-AF65-F5344CB8AC3E}">
        <p14:creationId xmlns:p14="http://schemas.microsoft.com/office/powerpoint/2010/main" val="996587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Přístup RENOMI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324F9F-721F-4761-8C8A-E317F9EF8CE5}"/>
              </a:ext>
            </a:extLst>
          </p:cNvPr>
          <p:cNvSpPr>
            <a:spLocks noGrp="1"/>
          </p:cNvSpPr>
          <p:nvPr>
            <p:ph type="title"/>
          </p:nvPr>
        </p:nvSpPr>
        <p:spPr/>
        <p:txBody>
          <a:bodyPr/>
          <a:lstStyle/>
          <a:p>
            <a:r>
              <a:rPr lang="cs-CZ"/>
              <a:t>Kliknutím lze upravit styl.</a:t>
            </a:r>
            <a:endParaRPr lang="cs-CZ" dirty="0"/>
          </a:p>
        </p:txBody>
      </p:sp>
      <p:sp>
        <p:nvSpPr>
          <p:cNvPr id="3" name="Zástupný symbol pro obsah 2">
            <a:extLst>
              <a:ext uri="{FF2B5EF4-FFF2-40B4-BE49-F238E27FC236}">
                <a16:creationId xmlns:a16="http://schemas.microsoft.com/office/drawing/2014/main" id="{9F4ADA22-D5DE-40F5-8176-D03097F76941}"/>
              </a:ext>
            </a:extLst>
          </p:cNvPr>
          <p:cNvSpPr>
            <a:spLocks noGrp="1"/>
          </p:cNvSpPr>
          <p:nvPr>
            <p:ph idx="1"/>
          </p:nvPr>
        </p:nvSpPr>
        <p:spPr/>
        <p:txBody>
          <a:bodyPr/>
          <a:lstStyle>
            <a:lvl1pPr>
              <a:lnSpc>
                <a:spcPct val="150000"/>
              </a:lnSpc>
              <a:defRPr/>
            </a:lvl1pPr>
          </a:lstStyle>
          <a:p>
            <a:pPr lvl="0"/>
            <a:r>
              <a:rPr lang="cs-CZ"/>
              <a:t>Po kliknutí můžete upravovat styly textu v předloze.</a:t>
            </a:r>
          </a:p>
          <a:p>
            <a:pPr lvl="1"/>
            <a:r>
              <a:rPr lang="cs-CZ"/>
              <a:t>Druhá úroveň</a:t>
            </a:r>
          </a:p>
          <a:p>
            <a:pPr lvl="2"/>
            <a:r>
              <a:rPr lang="cs-CZ"/>
              <a:t>Třetí úroveň</a:t>
            </a:r>
          </a:p>
        </p:txBody>
      </p:sp>
      <p:sp>
        <p:nvSpPr>
          <p:cNvPr id="6" name="Zástupný symbol pro číslo snímku 5">
            <a:extLst>
              <a:ext uri="{FF2B5EF4-FFF2-40B4-BE49-F238E27FC236}">
                <a16:creationId xmlns:a16="http://schemas.microsoft.com/office/drawing/2014/main" id="{416FBE41-70EE-4BD2-8CDF-BCAAE61A6AFC}"/>
              </a:ext>
            </a:extLst>
          </p:cNvPr>
          <p:cNvSpPr>
            <a:spLocks noGrp="1"/>
          </p:cNvSpPr>
          <p:nvPr>
            <p:ph type="sldNum" sz="quarter" idx="12"/>
          </p:nvPr>
        </p:nvSpPr>
        <p:spPr/>
        <p:txBody>
          <a:bodyPr/>
          <a:lstStyle/>
          <a:p>
            <a:fld id="{D7B9C54F-16C5-4EB8-88E5-86726EC281AE}" type="slidenum">
              <a:rPr lang="cs-CZ" smtClean="0"/>
              <a:t>‹#›</a:t>
            </a:fld>
            <a:endParaRPr lang="cs-CZ" dirty="0"/>
          </a:p>
        </p:txBody>
      </p:sp>
      <p:grpSp>
        <p:nvGrpSpPr>
          <p:cNvPr id="5" name="Skupina 4">
            <a:extLst>
              <a:ext uri="{FF2B5EF4-FFF2-40B4-BE49-F238E27FC236}">
                <a16:creationId xmlns:a16="http://schemas.microsoft.com/office/drawing/2014/main" id="{876064A1-3388-4DF8-B3FF-B05C18CE34E9}"/>
              </a:ext>
            </a:extLst>
          </p:cNvPr>
          <p:cNvGrpSpPr/>
          <p:nvPr userDrawn="1"/>
        </p:nvGrpSpPr>
        <p:grpSpPr>
          <a:xfrm>
            <a:off x="0" y="0"/>
            <a:ext cx="12192001" cy="6858001"/>
            <a:chOff x="0" y="0"/>
            <a:chExt cx="12192001" cy="6858001"/>
          </a:xfrm>
        </p:grpSpPr>
        <p:pic>
          <p:nvPicPr>
            <p:cNvPr id="7" name="Obrázek 6" descr="Obsah obrázku budova, exteriér, chodník, směr&#10;&#10;Popis byl vytvořen automaticky">
              <a:extLst>
                <a:ext uri="{FF2B5EF4-FFF2-40B4-BE49-F238E27FC236}">
                  <a16:creationId xmlns:a16="http://schemas.microsoft.com/office/drawing/2014/main" id="{E93237CD-464E-4FB6-8EC8-78018A6FADDD}"/>
                </a:ext>
              </a:extLst>
            </p:cNvPr>
            <p:cNvPicPr>
              <a:picLocks noChangeAspect="1"/>
            </p:cNvPicPr>
            <p:nvPr/>
          </p:nvPicPr>
          <p:blipFill rotWithShape="1">
            <a:blip r:embed="rId2" cstate="print">
              <a:alphaModFix/>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8" name="Obdélník 7">
              <a:extLst>
                <a:ext uri="{FF2B5EF4-FFF2-40B4-BE49-F238E27FC236}">
                  <a16:creationId xmlns:a16="http://schemas.microsoft.com/office/drawing/2014/main" id="{C828A24B-C3DD-4323-852B-33292FAE92EF}"/>
                </a:ext>
              </a:extLst>
            </p:cNvPr>
            <p:cNvSpPr/>
            <p:nvPr/>
          </p:nvSpPr>
          <p:spPr>
            <a:xfrm>
              <a:off x="0" y="0"/>
              <a:ext cx="12192000" cy="6858000"/>
            </a:xfrm>
            <a:prstGeom prst="rect">
              <a:avLst/>
            </a:prstGeom>
            <a:gradFill>
              <a:gsLst>
                <a:gs pos="60000">
                  <a:srgbClr val="FFFFFF">
                    <a:alpha val="95000"/>
                  </a:srgbClr>
                </a:gs>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9" name="Obrázek 8">
            <a:extLst>
              <a:ext uri="{FF2B5EF4-FFF2-40B4-BE49-F238E27FC236}">
                <a16:creationId xmlns:a16="http://schemas.microsoft.com/office/drawing/2014/main" id="{610DF25D-8DB3-48A2-ABAC-8E6A0EA3736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213671" y="4208360"/>
            <a:ext cx="2088746" cy="719607"/>
          </a:xfrm>
          <a:prstGeom prst="rect">
            <a:avLst/>
          </a:prstGeom>
        </p:spPr>
      </p:pic>
      <p:pic>
        <p:nvPicPr>
          <p:cNvPr id="10" name="Obrázek 9">
            <a:extLst>
              <a:ext uri="{FF2B5EF4-FFF2-40B4-BE49-F238E27FC236}">
                <a16:creationId xmlns:a16="http://schemas.microsoft.com/office/drawing/2014/main" id="{F762202B-D652-479E-BF30-045C6EC57AD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21142350">
            <a:off x="4360886" y="1572617"/>
            <a:ext cx="3810000" cy="3810000"/>
          </a:xfrm>
          <a:prstGeom prst="rect">
            <a:avLst/>
          </a:prstGeom>
        </p:spPr>
      </p:pic>
      <p:pic>
        <p:nvPicPr>
          <p:cNvPr id="11" name="Obrázek 10">
            <a:extLst>
              <a:ext uri="{FF2B5EF4-FFF2-40B4-BE49-F238E27FC236}">
                <a16:creationId xmlns:a16="http://schemas.microsoft.com/office/drawing/2014/main" id="{554F2F51-1049-4B9A-B4EB-4DA6FE5B4F5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491006" y="2469752"/>
            <a:ext cx="1439125" cy="1287638"/>
          </a:xfrm>
          <a:prstGeom prst="rect">
            <a:avLst/>
          </a:prstGeom>
        </p:spPr>
      </p:pic>
      <p:sp>
        <p:nvSpPr>
          <p:cNvPr id="12" name="Nadpis 1">
            <a:extLst>
              <a:ext uri="{FF2B5EF4-FFF2-40B4-BE49-F238E27FC236}">
                <a16:creationId xmlns:a16="http://schemas.microsoft.com/office/drawing/2014/main" id="{461AC6EC-23CE-44B1-8109-A13F16FFDA25}"/>
              </a:ext>
            </a:extLst>
          </p:cNvPr>
          <p:cNvSpPr txBox="1">
            <a:spLocks/>
          </p:cNvSpPr>
          <p:nvPr userDrawn="1"/>
        </p:nvSpPr>
        <p:spPr>
          <a:xfrm>
            <a:off x="532014" y="464875"/>
            <a:ext cx="11463469" cy="6157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4C7393"/>
                </a:solidFill>
                <a:latin typeface="+mj-lt"/>
                <a:ea typeface="+mj-ea"/>
                <a:cs typeface="+mj-cs"/>
              </a:defRPr>
            </a:lvl1pPr>
          </a:lstStyle>
          <a:p>
            <a:r>
              <a:rPr lang="cs-CZ"/>
              <a:t>Společně identifikujeme rizika, navrhneme a zajistíme řešení </a:t>
            </a:r>
            <a:endParaRPr lang="cs-CZ" dirty="0"/>
          </a:p>
        </p:txBody>
      </p:sp>
      <p:sp>
        <p:nvSpPr>
          <p:cNvPr id="13" name="Zástupný symbol pro číslo snímku 3">
            <a:extLst>
              <a:ext uri="{FF2B5EF4-FFF2-40B4-BE49-F238E27FC236}">
                <a16:creationId xmlns:a16="http://schemas.microsoft.com/office/drawing/2014/main" id="{309B9CAF-0632-4C3E-94E4-3CBB60A98746}"/>
              </a:ext>
            </a:extLst>
          </p:cNvPr>
          <p:cNvSpPr txBox="1">
            <a:spLocks/>
          </p:cNvSpPr>
          <p:nvPr userDrawn="1"/>
        </p:nvSpPr>
        <p:spPr>
          <a:xfrm>
            <a:off x="8859856" y="6230834"/>
            <a:ext cx="2827839" cy="365125"/>
          </a:xfrm>
          <a:prstGeom prst="rect">
            <a:avLst/>
          </a:prstGeom>
        </p:spPr>
        <p:txBody>
          <a:bodyPr vert="horz" lIns="91440" tIns="45720" rIns="91440" bIns="45720" rtlCol="0" anchor="ctr"/>
          <a:lstStyle>
            <a:defPPr>
              <a:defRPr lang="cs-CZ"/>
            </a:defPPr>
            <a:lvl1pPr marL="0" algn="r" defTabSz="914400" rtl="0" eaLnBrk="1" latinLnBrk="0" hangingPunct="1">
              <a:defRPr sz="1000" b="0" kern="1200">
                <a:solidFill>
                  <a:srgbClr val="4C739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9C54F-16C5-4EB8-88E5-86726EC281AE}" type="slidenum">
              <a:rPr lang="cs-CZ" smtClean="0"/>
              <a:pPr/>
              <a:t>‹#›</a:t>
            </a:fld>
            <a:endParaRPr lang="cs-CZ" dirty="0"/>
          </a:p>
        </p:txBody>
      </p:sp>
      <p:sp>
        <p:nvSpPr>
          <p:cNvPr id="14" name="Oval 43">
            <a:extLst>
              <a:ext uri="{FF2B5EF4-FFF2-40B4-BE49-F238E27FC236}">
                <a16:creationId xmlns:a16="http://schemas.microsoft.com/office/drawing/2014/main" id="{FA5AE4A4-0AC7-4265-86B7-C9C59EA1DA1A}"/>
              </a:ext>
            </a:extLst>
          </p:cNvPr>
          <p:cNvSpPr/>
          <p:nvPr userDrawn="1"/>
        </p:nvSpPr>
        <p:spPr>
          <a:xfrm>
            <a:off x="7383052" y="4295955"/>
            <a:ext cx="768810" cy="76881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54">
            <a:extLst>
              <a:ext uri="{FF2B5EF4-FFF2-40B4-BE49-F238E27FC236}">
                <a16:creationId xmlns:a16="http://schemas.microsoft.com/office/drawing/2014/main" id="{98A181FC-5BDB-4BED-9532-FCE6F4348ABF}"/>
              </a:ext>
            </a:extLst>
          </p:cNvPr>
          <p:cNvSpPr/>
          <p:nvPr userDrawn="1"/>
        </p:nvSpPr>
        <p:spPr>
          <a:xfrm>
            <a:off x="4364227" y="1973904"/>
            <a:ext cx="768810" cy="76881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hape 719">
            <a:extLst>
              <a:ext uri="{FF2B5EF4-FFF2-40B4-BE49-F238E27FC236}">
                <a16:creationId xmlns:a16="http://schemas.microsoft.com/office/drawing/2014/main" id="{C52A54CD-F079-45D8-9B7B-3D73277308F2}"/>
              </a:ext>
            </a:extLst>
          </p:cNvPr>
          <p:cNvSpPr/>
          <p:nvPr userDrawn="1"/>
        </p:nvSpPr>
        <p:spPr>
          <a:xfrm>
            <a:off x="4516860" y="2160727"/>
            <a:ext cx="457063" cy="399776"/>
          </a:xfrm>
          <a:custGeom>
            <a:avLst/>
            <a:gdLst/>
            <a:ahLst/>
            <a:cxnLst>
              <a:cxn ang="0">
                <a:pos x="wd2" y="hd2"/>
              </a:cxn>
              <a:cxn ang="5400000">
                <a:pos x="wd2" y="hd2"/>
              </a:cxn>
              <a:cxn ang="10800000">
                <a:pos x="wd2" y="hd2"/>
              </a:cxn>
              <a:cxn ang="16200000">
                <a:pos x="wd2" y="hd2"/>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rgbClr val="003865"/>
          </a:solidFill>
          <a:ln w="12700" cap="flat">
            <a:noFill/>
            <a:miter lim="400000"/>
          </a:ln>
          <a:effectLst/>
        </p:spPr>
        <p:txBody>
          <a:bodyPr wrap="square" lIns="38100" tIns="38100" rIns="38100" bIns="38100" numCol="1" anchor="ctr">
            <a:noAutofit/>
          </a:bodyPr>
          <a:lstStyle/>
          <a:p>
            <a:pPr lvl="0" algn="l">
              <a:defRPr sz="3100" b="1">
                <a:latin typeface="Kontrapunkt Bob Bold"/>
                <a:ea typeface="Kontrapunkt Bob Bold"/>
                <a:cs typeface="Kontrapunkt Bob Bold"/>
                <a:sym typeface="Kontrapunkt Bob Bold"/>
              </a:defRPr>
            </a:pPr>
            <a:endParaRPr/>
          </a:p>
        </p:txBody>
      </p:sp>
      <p:grpSp>
        <p:nvGrpSpPr>
          <p:cNvPr id="17" name="Group 6">
            <a:extLst>
              <a:ext uri="{FF2B5EF4-FFF2-40B4-BE49-F238E27FC236}">
                <a16:creationId xmlns:a16="http://schemas.microsoft.com/office/drawing/2014/main" id="{546B00A2-9F7C-45EC-8BF3-6848498B14C4}"/>
              </a:ext>
            </a:extLst>
          </p:cNvPr>
          <p:cNvGrpSpPr/>
          <p:nvPr userDrawn="1"/>
        </p:nvGrpSpPr>
        <p:grpSpPr>
          <a:xfrm>
            <a:off x="7373794" y="1958881"/>
            <a:ext cx="768810" cy="768809"/>
            <a:chOff x="7195897" y="2336832"/>
            <a:chExt cx="768810" cy="768809"/>
          </a:xfrm>
        </p:grpSpPr>
        <p:sp>
          <p:nvSpPr>
            <p:cNvPr id="18" name="Oval 37">
              <a:extLst>
                <a:ext uri="{FF2B5EF4-FFF2-40B4-BE49-F238E27FC236}">
                  <a16:creationId xmlns:a16="http://schemas.microsoft.com/office/drawing/2014/main" id="{1BC251D6-A1EB-4BAB-8FE5-4DEA8B001AA3}"/>
                </a:ext>
              </a:extLst>
            </p:cNvPr>
            <p:cNvSpPr/>
            <p:nvPr/>
          </p:nvSpPr>
          <p:spPr>
            <a:xfrm>
              <a:off x="7195897" y="2336832"/>
              <a:ext cx="768810" cy="768809"/>
            </a:xfrm>
            <a:prstGeom prst="ellipse">
              <a:avLst/>
            </a:prstGeom>
            <a:solidFill>
              <a:schemeClr val="bg1"/>
            </a:solidFill>
            <a:ln w="38100">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hape 162">
              <a:extLst>
                <a:ext uri="{FF2B5EF4-FFF2-40B4-BE49-F238E27FC236}">
                  <a16:creationId xmlns:a16="http://schemas.microsoft.com/office/drawing/2014/main" id="{4B352AE3-B33C-4B3E-922A-AAB92BDF4CC6}"/>
                </a:ext>
              </a:extLst>
            </p:cNvPr>
            <p:cNvSpPr/>
            <p:nvPr/>
          </p:nvSpPr>
          <p:spPr>
            <a:xfrm>
              <a:off x="7361259" y="2523731"/>
              <a:ext cx="417541" cy="367011"/>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003865"/>
            </a:solidFill>
            <a:ln w="12700" cap="flat">
              <a:noFill/>
              <a:miter lim="400000"/>
            </a:ln>
            <a:effectLst/>
          </p:spPr>
          <p:txBody>
            <a:bodyPr wrap="square" lIns="0" tIns="0" rIns="0" bIns="0" numCol="1" anchor="t">
              <a:noAutofit/>
            </a:bodyPr>
            <a:lstStyle/>
            <a:p>
              <a:pPr lvl="0" algn="l">
                <a:spcBef>
                  <a:spcPts val="1000"/>
                </a:spcBef>
                <a:defRPr sz="2000">
                  <a:solidFill>
                    <a:srgbClr val="53585F"/>
                  </a:solidFill>
                  <a:latin typeface="Aller Light"/>
                  <a:ea typeface="Aller Light"/>
                  <a:cs typeface="Aller Light"/>
                  <a:sym typeface="Aller Light"/>
                </a:defRPr>
              </a:pPr>
              <a:endParaRPr/>
            </a:p>
          </p:txBody>
        </p:sp>
      </p:grpSp>
      <p:grpSp>
        <p:nvGrpSpPr>
          <p:cNvPr id="20" name="Group 4">
            <a:extLst>
              <a:ext uri="{FF2B5EF4-FFF2-40B4-BE49-F238E27FC236}">
                <a16:creationId xmlns:a16="http://schemas.microsoft.com/office/drawing/2014/main" id="{13C45F25-C237-4A1B-BB58-908162FDE577}"/>
              </a:ext>
            </a:extLst>
          </p:cNvPr>
          <p:cNvGrpSpPr/>
          <p:nvPr userDrawn="1"/>
        </p:nvGrpSpPr>
        <p:grpSpPr>
          <a:xfrm>
            <a:off x="4364227" y="4313158"/>
            <a:ext cx="768810" cy="768810"/>
            <a:chOff x="4176641" y="4690564"/>
            <a:chExt cx="768810" cy="768810"/>
          </a:xfrm>
        </p:grpSpPr>
        <p:sp>
          <p:nvSpPr>
            <p:cNvPr id="21" name="Oval 49">
              <a:extLst>
                <a:ext uri="{FF2B5EF4-FFF2-40B4-BE49-F238E27FC236}">
                  <a16:creationId xmlns:a16="http://schemas.microsoft.com/office/drawing/2014/main" id="{91E909A1-7FDC-4453-9A4B-89ED4B7D9CC4}"/>
                </a:ext>
              </a:extLst>
            </p:cNvPr>
            <p:cNvSpPr/>
            <p:nvPr/>
          </p:nvSpPr>
          <p:spPr>
            <a:xfrm>
              <a:off x="4176641" y="4690564"/>
              <a:ext cx="768810" cy="768810"/>
            </a:xfrm>
            <a:prstGeom prst="ellipse">
              <a:avLst/>
            </a:prstGeom>
            <a:solidFill>
              <a:schemeClr val="bg1"/>
            </a:solidFill>
            <a:ln w="38100">
              <a:solidFill>
                <a:srgbClr val="003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11">
              <a:extLst>
                <a:ext uri="{FF2B5EF4-FFF2-40B4-BE49-F238E27FC236}">
                  <a16:creationId xmlns:a16="http://schemas.microsoft.com/office/drawing/2014/main" id="{6C9DBE96-FF9C-47B9-823B-3CD2C23EBA19}"/>
                </a:ext>
              </a:extLst>
            </p:cNvPr>
            <p:cNvSpPr>
              <a:spLocks noEditPoints="1"/>
            </p:cNvSpPr>
            <p:nvPr/>
          </p:nvSpPr>
          <p:spPr bwMode="auto">
            <a:xfrm>
              <a:off x="4345469" y="4899589"/>
              <a:ext cx="450235" cy="372677"/>
            </a:xfrm>
            <a:custGeom>
              <a:avLst/>
              <a:gdLst>
                <a:gd name="T0" fmla="*/ 260 w 287"/>
                <a:gd name="T1" fmla="*/ 78 h 237"/>
                <a:gd name="T2" fmla="*/ 244 w 287"/>
                <a:gd name="T3" fmla="*/ 94 h 237"/>
                <a:gd name="T4" fmla="*/ 260 w 287"/>
                <a:gd name="T5" fmla="*/ 111 h 237"/>
                <a:gd name="T6" fmla="*/ 277 w 287"/>
                <a:gd name="T7" fmla="*/ 94 h 237"/>
                <a:gd name="T8" fmla="*/ 260 w 287"/>
                <a:gd name="T9" fmla="*/ 78 h 237"/>
                <a:gd name="T10" fmla="*/ 27 w 287"/>
                <a:gd name="T11" fmla="*/ 78 h 237"/>
                <a:gd name="T12" fmla="*/ 11 w 287"/>
                <a:gd name="T13" fmla="*/ 94 h 237"/>
                <a:gd name="T14" fmla="*/ 27 w 287"/>
                <a:gd name="T15" fmla="*/ 111 h 237"/>
                <a:gd name="T16" fmla="*/ 43 w 287"/>
                <a:gd name="T17" fmla="*/ 94 h 237"/>
                <a:gd name="T18" fmla="*/ 27 w 287"/>
                <a:gd name="T19" fmla="*/ 78 h 237"/>
                <a:gd name="T20" fmla="*/ 212 w 287"/>
                <a:gd name="T21" fmla="*/ 49 h 237"/>
                <a:gd name="T22" fmla="*/ 188 w 287"/>
                <a:gd name="T23" fmla="*/ 73 h 237"/>
                <a:gd name="T24" fmla="*/ 212 w 287"/>
                <a:gd name="T25" fmla="*/ 97 h 237"/>
                <a:gd name="T26" fmla="*/ 236 w 287"/>
                <a:gd name="T27" fmla="*/ 73 h 237"/>
                <a:gd name="T28" fmla="*/ 212 w 287"/>
                <a:gd name="T29" fmla="*/ 49 h 237"/>
                <a:gd name="T30" fmla="*/ 287 w 287"/>
                <a:gd name="T31" fmla="*/ 196 h 237"/>
                <a:gd name="T32" fmla="*/ 259 w 287"/>
                <a:gd name="T33" fmla="*/ 196 h 237"/>
                <a:gd name="T34" fmla="*/ 259 w 287"/>
                <a:gd name="T35" fmla="*/ 145 h 237"/>
                <a:gd name="T36" fmla="*/ 253 w 287"/>
                <a:gd name="T37" fmla="*/ 121 h 237"/>
                <a:gd name="T38" fmla="*/ 260 w 287"/>
                <a:gd name="T39" fmla="*/ 120 h 237"/>
                <a:gd name="T40" fmla="*/ 287 w 287"/>
                <a:gd name="T41" fmla="*/ 147 h 237"/>
                <a:gd name="T42" fmla="*/ 287 w 287"/>
                <a:gd name="T43" fmla="*/ 196 h 237"/>
                <a:gd name="T44" fmla="*/ 75 w 287"/>
                <a:gd name="T45" fmla="*/ 49 h 237"/>
                <a:gd name="T46" fmla="*/ 51 w 287"/>
                <a:gd name="T47" fmla="*/ 73 h 237"/>
                <a:gd name="T48" fmla="*/ 75 w 287"/>
                <a:gd name="T49" fmla="*/ 97 h 237"/>
                <a:gd name="T50" fmla="*/ 99 w 287"/>
                <a:gd name="T51" fmla="*/ 73 h 237"/>
                <a:gd name="T52" fmla="*/ 75 w 287"/>
                <a:gd name="T53" fmla="*/ 49 h 237"/>
                <a:gd name="T54" fmla="*/ 27 w 287"/>
                <a:gd name="T55" fmla="*/ 120 h 237"/>
                <a:gd name="T56" fmla="*/ 34 w 287"/>
                <a:gd name="T57" fmla="*/ 121 h 237"/>
                <a:gd name="T58" fmla="*/ 28 w 287"/>
                <a:gd name="T59" fmla="*/ 145 h 237"/>
                <a:gd name="T60" fmla="*/ 28 w 287"/>
                <a:gd name="T61" fmla="*/ 196 h 237"/>
                <a:gd name="T62" fmla="*/ 0 w 287"/>
                <a:gd name="T63" fmla="*/ 196 h 237"/>
                <a:gd name="T64" fmla="*/ 0 w 287"/>
                <a:gd name="T65" fmla="*/ 147 h 237"/>
                <a:gd name="T66" fmla="*/ 27 w 287"/>
                <a:gd name="T67" fmla="*/ 120 h 237"/>
                <a:gd name="T68" fmla="*/ 144 w 287"/>
                <a:gd name="T69" fmla="*/ 0 h 237"/>
                <a:gd name="T70" fmla="*/ 108 w 287"/>
                <a:gd name="T71" fmla="*/ 36 h 237"/>
                <a:gd name="T72" fmla="*/ 144 w 287"/>
                <a:gd name="T73" fmla="*/ 72 h 237"/>
                <a:gd name="T74" fmla="*/ 179 w 287"/>
                <a:gd name="T75" fmla="*/ 36 h 237"/>
                <a:gd name="T76" fmla="*/ 144 w 287"/>
                <a:gd name="T77" fmla="*/ 0 h 237"/>
                <a:gd name="T78" fmla="*/ 251 w 287"/>
                <a:gd name="T79" fmla="*/ 214 h 237"/>
                <a:gd name="T80" fmla="*/ 208 w 287"/>
                <a:gd name="T81" fmla="*/ 214 h 237"/>
                <a:gd name="T82" fmla="*/ 208 w 287"/>
                <a:gd name="T83" fmla="*/ 137 h 237"/>
                <a:gd name="T84" fmla="*/ 201 w 287"/>
                <a:gd name="T85" fmla="*/ 108 h 237"/>
                <a:gd name="T86" fmla="*/ 212 w 287"/>
                <a:gd name="T87" fmla="*/ 106 h 237"/>
                <a:gd name="T88" fmla="*/ 251 w 287"/>
                <a:gd name="T89" fmla="*/ 145 h 237"/>
                <a:gd name="T90" fmla="*/ 251 w 287"/>
                <a:gd name="T91" fmla="*/ 214 h 237"/>
                <a:gd name="T92" fmla="*/ 79 w 287"/>
                <a:gd name="T93" fmla="*/ 137 h 237"/>
                <a:gd name="T94" fmla="*/ 79 w 287"/>
                <a:gd name="T95" fmla="*/ 214 h 237"/>
                <a:gd name="T96" fmla="*/ 37 w 287"/>
                <a:gd name="T97" fmla="*/ 214 h 237"/>
                <a:gd name="T98" fmla="*/ 37 w 287"/>
                <a:gd name="T99" fmla="*/ 145 h 237"/>
                <a:gd name="T100" fmla="*/ 75 w 287"/>
                <a:gd name="T101" fmla="*/ 106 h 237"/>
                <a:gd name="T102" fmla="*/ 86 w 287"/>
                <a:gd name="T103" fmla="*/ 108 h 237"/>
                <a:gd name="T104" fmla="*/ 79 w 287"/>
                <a:gd name="T105" fmla="*/ 137 h 237"/>
                <a:gd name="T106" fmla="*/ 88 w 287"/>
                <a:gd name="T107" fmla="*/ 237 h 237"/>
                <a:gd name="T108" fmla="*/ 200 w 287"/>
                <a:gd name="T109" fmla="*/ 237 h 237"/>
                <a:gd name="T110" fmla="*/ 200 w 287"/>
                <a:gd name="T111" fmla="*/ 137 h 237"/>
                <a:gd name="T112" fmla="*/ 144 w 287"/>
                <a:gd name="T113" fmla="*/ 81 h 237"/>
                <a:gd name="T114" fmla="*/ 88 w 287"/>
                <a:gd name="T115" fmla="*/ 137 h 237"/>
                <a:gd name="T116" fmla="*/ 88 w 287"/>
                <a:gd name="T1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7" h="237">
                  <a:moveTo>
                    <a:pt x="260" y="78"/>
                  </a:moveTo>
                  <a:cubicBezTo>
                    <a:pt x="251" y="78"/>
                    <a:pt x="244" y="85"/>
                    <a:pt x="244" y="94"/>
                  </a:cubicBezTo>
                  <a:cubicBezTo>
                    <a:pt x="244" y="103"/>
                    <a:pt x="251" y="111"/>
                    <a:pt x="260" y="111"/>
                  </a:cubicBezTo>
                  <a:cubicBezTo>
                    <a:pt x="269" y="111"/>
                    <a:pt x="277" y="103"/>
                    <a:pt x="277" y="94"/>
                  </a:cubicBezTo>
                  <a:cubicBezTo>
                    <a:pt x="277" y="85"/>
                    <a:pt x="269" y="78"/>
                    <a:pt x="260" y="78"/>
                  </a:cubicBezTo>
                  <a:close/>
                  <a:moveTo>
                    <a:pt x="27" y="78"/>
                  </a:moveTo>
                  <a:cubicBezTo>
                    <a:pt x="18" y="78"/>
                    <a:pt x="11" y="85"/>
                    <a:pt x="11" y="94"/>
                  </a:cubicBezTo>
                  <a:cubicBezTo>
                    <a:pt x="11" y="103"/>
                    <a:pt x="18" y="111"/>
                    <a:pt x="27" y="111"/>
                  </a:cubicBezTo>
                  <a:cubicBezTo>
                    <a:pt x="36" y="111"/>
                    <a:pt x="43" y="103"/>
                    <a:pt x="43" y="94"/>
                  </a:cubicBezTo>
                  <a:cubicBezTo>
                    <a:pt x="43" y="85"/>
                    <a:pt x="36" y="78"/>
                    <a:pt x="27" y="78"/>
                  </a:cubicBezTo>
                  <a:close/>
                  <a:moveTo>
                    <a:pt x="212" y="49"/>
                  </a:moveTo>
                  <a:cubicBezTo>
                    <a:pt x="199" y="49"/>
                    <a:pt x="188" y="59"/>
                    <a:pt x="188" y="73"/>
                  </a:cubicBezTo>
                  <a:cubicBezTo>
                    <a:pt x="188" y="86"/>
                    <a:pt x="199" y="97"/>
                    <a:pt x="212" y="97"/>
                  </a:cubicBezTo>
                  <a:cubicBezTo>
                    <a:pt x="225" y="97"/>
                    <a:pt x="236" y="86"/>
                    <a:pt x="236" y="73"/>
                  </a:cubicBezTo>
                  <a:cubicBezTo>
                    <a:pt x="236" y="59"/>
                    <a:pt x="225" y="49"/>
                    <a:pt x="212" y="49"/>
                  </a:cubicBezTo>
                  <a:close/>
                  <a:moveTo>
                    <a:pt x="287" y="196"/>
                  </a:moveTo>
                  <a:cubicBezTo>
                    <a:pt x="259" y="196"/>
                    <a:pt x="259" y="196"/>
                    <a:pt x="259" y="196"/>
                  </a:cubicBezTo>
                  <a:cubicBezTo>
                    <a:pt x="259" y="145"/>
                    <a:pt x="259" y="145"/>
                    <a:pt x="259" y="145"/>
                  </a:cubicBezTo>
                  <a:cubicBezTo>
                    <a:pt x="259" y="136"/>
                    <a:pt x="257" y="128"/>
                    <a:pt x="253" y="121"/>
                  </a:cubicBezTo>
                  <a:cubicBezTo>
                    <a:pt x="255" y="120"/>
                    <a:pt x="258" y="120"/>
                    <a:pt x="260" y="120"/>
                  </a:cubicBezTo>
                  <a:cubicBezTo>
                    <a:pt x="275" y="120"/>
                    <a:pt x="287" y="132"/>
                    <a:pt x="287" y="147"/>
                  </a:cubicBezTo>
                  <a:lnTo>
                    <a:pt x="287" y="196"/>
                  </a:lnTo>
                  <a:close/>
                  <a:moveTo>
                    <a:pt x="75" y="49"/>
                  </a:moveTo>
                  <a:cubicBezTo>
                    <a:pt x="62" y="49"/>
                    <a:pt x="51" y="59"/>
                    <a:pt x="51" y="73"/>
                  </a:cubicBezTo>
                  <a:cubicBezTo>
                    <a:pt x="51" y="86"/>
                    <a:pt x="62" y="97"/>
                    <a:pt x="75" y="97"/>
                  </a:cubicBezTo>
                  <a:cubicBezTo>
                    <a:pt x="88" y="97"/>
                    <a:pt x="99" y="86"/>
                    <a:pt x="99" y="73"/>
                  </a:cubicBezTo>
                  <a:cubicBezTo>
                    <a:pt x="99" y="59"/>
                    <a:pt x="88" y="49"/>
                    <a:pt x="75" y="49"/>
                  </a:cubicBezTo>
                  <a:close/>
                  <a:moveTo>
                    <a:pt x="27" y="120"/>
                  </a:moveTo>
                  <a:cubicBezTo>
                    <a:pt x="29" y="120"/>
                    <a:pt x="32" y="120"/>
                    <a:pt x="34" y="121"/>
                  </a:cubicBezTo>
                  <a:cubicBezTo>
                    <a:pt x="30" y="128"/>
                    <a:pt x="28" y="136"/>
                    <a:pt x="28" y="145"/>
                  </a:cubicBezTo>
                  <a:cubicBezTo>
                    <a:pt x="28" y="196"/>
                    <a:pt x="28" y="196"/>
                    <a:pt x="28" y="196"/>
                  </a:cubicBezTo>
                  <a:cubicBezTo>
                    <a:pt x="0" y="196"/>
                    <a:pt x="0" y="196"/>
                    <a:pt x="0" y="196"/>
                  </a:cubicBezTo>
                  <a:cubicBezTo>
                    <a:pt x="0" y="147"/>
                    <a:pt x="0" y="147"/>
                    <a:pt x="0" y="147"/>
                  </a:cubicBezTo>
                  <a:cubicBezTo>
                    <a:pt x="0" y="132"/>
                    <a:pt x="12" y="120"/>
                    <a:pt x="27" y="120"/>
                  </a:cubicBezTo>
                  <a:close/>
                  <a:moveTo>
                    <a:pt x="144" y="0"/>
                  </a:moveTo>
                  <a:cubicBezTo>
                    <a:pt x="124" y="0"/>
                    <a:pt x="108" y="16"/>
                    <a:pt x="108" y="36"/>
                  </a:cubicBezTo>
                  <a:cubicBezTo>
                    <a:pt x="108" y="56"/>
                    <a:pt x="124" y="72"/>
                    <a:pt x="144" y="72"/>
                  </a:cubicBezTo>
                  <a:cubicBezTo>
                    <a:pt x="163" y="72"/>
                    <a:pt x="179" y="56"/>
                    <a:pt x="179" y="36"/>
                  </a:cubicBezTo>
                  <a:cubicBezTo>
                    <a:pt x="179" y="16"/>
                    <a:pt x="163" y="0"/>
                    <a:pt x="144" y="0"/>
                  </a:cubicBezTo>
                  <a:close/>
                  <a:moveTo>
                    <a:pt x="251" y="214"/>
                  </a:moveTo>
                  <a:cubicBezTo>
                    <a:pt x="208" y="214"/>
                    <a:pt x="208" y="214"/>
                    <a:pt x="208" y="214"/>
                  </a:cubicBezTo>
                  <a:cubicBezTo>
                    <a:pt x="208" y="137"/>
                    <a:pt x="208" y="137"/>
                    <a:pt x="208" y="137"/>
                  </a:cubicBezTo>
                  <a:cubicBezTo>
                    <a:pt x="208" y="127"/>
                    <a:pt x="206" y="117"/>
                    <a:pt x="201" y="108"/>
                  </a:cubicBezTo>
                  <a:cubicBezTo>
                    <a:pt x="205" y="107"/>
                    <a:pt x="208" y="106"/>
                    <a:pt x="212" y="106"/>
                  </a:cubicBezTo>
                  <a:cubicBezTo>
                    <a:pt x="233" y="106"/>
                    <a:pt x="251" y="124"/>
                    <a:pt x="251" y="145"/>
                  </a:cubicBezTo>
                  <a:lnTo>
                    <a:pt x="251" y="214"/>
                  </a:lnTo>
                  <a:close/>
                  <a:moveTo>
                    <a:pt x="79" y="137"/>
                  </a:moveTo>
                  <a:cubicBezTo>
                    <a:pt x="79" y="214"/>
                    <a:pt x="79" y="214"/>
                    <a:pt x="79" y="214"/>
                  </a:cubicBezTo>
                  <a:cubicBezTo>
                    <a:pt x="37" y="214"/>
                    <a:pt x="37" y="214"/>
                    <a:pt x="37" y="214"/>
                  </a:cubicBezTo>
                  <a:cubicBezTo>
                    <a:pt x="37" y="145"/>
                    <a:pt x="37" y="145"/>
                    <a:pt x="37" y="145"/>
                  </a:cubicBezTo>
                  <a:cubicBezTo>
                    <a:pt x="37" y="124"/>
                    <a:pt x="54" y="106"/>
                    <a:pt x="75" y="106"/>
                  </a:cubicBezTo>
                  <a:cubicBezTo>
                    <a:pt x="79" y="106"/>
                    <a:pt x="83" y="107"/>
                    <a:pt x="86" y="108"/>
                  </a:cubicBezTo>
                  <a:cubicBezTo>
                    <a:pt x="81" y="117"/>
                    <a:pt x="79" y="127"/>
                    <a:pt x="79" y="137"/>
                  </a:cubicBezTo>
                  <a:close/>
                  <a:moveTo>
                    <a:pt x="88" y="237"/>
                  </a:moveTo>
                  <a:cubicBezTo>
                    <a:pt x="200" y="237"/>
                    <a:pt x="200" y="237"/>
                    <a:pt x="200" y="237"/>
                  </a:cubicBezTo>
                  <a:cubicBezTo>
                    <a:pt x="200" y="137"/>
                    <a:pt x="200" y="137"/>
                    <a:pt x="200" y="137"/>
                  </a:cubicBezTo>
                  <a:cubicBezTo>
                    <a:pt x="200" y="106"/>
                    <a:pt x="174" y="81"/>
                    <a:pt x="144" y="81"/>
                  </a:cubicBezTo>
                  <a:cubicBezTo>
                    <a:pt x="113" y="81"/>
                    <a:pt x="88" y="106"/>
                    <a:pt x="88" y="137"/>
                  </a:cubicBezTo>
                  <a:lnTo>
                    <a:pt x="88" y="237"/>
                  </a:lnTo>
                  <a:close/>
                </a:path>
              </a:pathLst>
            </a:custGeom>
            <a:solidFill>
              <a:srgbClr val="003865"/>
            </a:solidFill>
            <a:ln>
              <a:noFill/>
            </a:ln>
            <a:effectLst/>
          </p:spPr>
          <p:txBody>
            <a:bodyPr vert="horz" wrap="square" lIns="91440" tIns="45720" rIns="91440" bIns="45720" numCol="1" anchor="t" anchorCtr="0" compatLnSpc="1">
              <a:prstTxWarp prst="textNoShape">
                <a:avLst/>
              </a:prstTxWarp>
            </a:bodyPr>
            <a:lstStyle/>
            <a:p>
              <a:endParaRPr lang="en-US" dirty="0"/>
            </a:p>
          </p:txBody>
        </p:sp>
      </p:grpSp>
      <p:sp>
        <p:nvSpPr>
          <p:cNvPr id="23" name="Freeform 37">
            <a:extLst>
              <a:ext uri="{FF2B5EF4-FFF2-40B4-BE49-F238E27FC236}">
                <a16:creationId xmlns:a16="http://schemas.microsoft.com/office/drawing/2014/main" id="{B09A8BD6-723E-4C50-8340-41442606F547}"/>
              </a:ext>
            </a:extLst>
          </p:cNvPr>
          <p:cNvSpPr>
            <a:spLocks noEditPoints="1"/>
          </p:cNvSpPr>
          <p:nvPr userDrawn="1"/>
        </p:nvSpPr>
        <p:spPr bwMode="auto">
          <a:xfrm>
            <a:off x="7531640" y="4442100"/>
            <a:ext cx="489559" cy="483210"/>
          </a:xfrm>
          <a:custGeom>
            <a:avLst/>
            <a:gdLst>
              <a:gd name="T0" fmla="*/ 0 w 120"/>
              <a:gd name="T1" fmla="*/ 60 h 120"/>
              <a:gd name="T2" fmla="*/ 120 w 120"/>
              <a:gd name="T3" fmla="*/ 60 h 120"/>
              <a:gd name="T4" fmla="*/ 83 w 120"/>
              <a:gd name="T5" fmla="*/ 24 h 120"/>
              <a:gd name="T6" fmla="*/ 86 w 120"/>
              <a:gd name="T7" fmla="*/ 14 h 120"/>
              <a:gd name="T8" fmla="*/ 86 w 120"/>
              <a:gd name="T9" fmla="*/ 28 h 120"/>
              <a:gd name="T10" fmla="*/ 47 w 120"/>
              <a:gd name="T11" fmla="*/ 77 h 120"/>
              <a:gd name="T12" fmla="*/ 41 w 120"/>
              <a:gd name="T13" fmla="*/ 88 h 120"/>
              <a:gd name="T14" fmla="*/ 38 w 120"/>
              <a:gd name="T15" fmla="*/ 95 h 120"/>
              <a:gd name="T16" fmla="*/ 37 w 120"/>
              <a:gd name="T17" fmla="*/ 110 h 120"/>
              <a:gd name="T18" fmla="*/ 31 w 120"/>
              <a:gd name="T19" fmla="*/ 99 h 120"/>
              <a:gd name="T20" fmla="*/ 26 w 120"/>
              <a:gd name="T21" fmla="*/ 89 h 120"/>
              <a:gd name="T22" fmla="*/ 17 w 120"/>
              <a:gd name="T23" fmla="*/ 82 h 120"/>
              <a:gd name="T24" fmla="*/ 16 w 120"/>
              <a:gd name="T25" fmla="*/ 68 h 120"/>
              <a:gd name="T26" fmla="*/ 15 w 120"/>
              <a:gd name="T27" fmla="*/ 60 h 120"/>
              <a:gd name="T28" fmla="*/ 10 w 120"/>
              <a:gd name="T29" fmla="*/ 54 h 120"/>
              <a:gd name="T30" fmla="*/ 10 w 120"/>
              <a:gd name="T31" fmla="*/ 45 h 120"/>
              <a:gd name="T32" fmla="*/ 38 w 120"/>
              <a:gd name="T33" fmla="*/ 20 h 120"/>
              <a:gd name="T34" fmla="*/ 31 w 120"/>
              <a:gd name="T35" fmla="*/ 20 h 120"/>
              <a:gd name="T36" fmla="*/ 28 w 120"/>
              <a:gd name="T37" fmla="*/ 26 h 120"/>
              <a:gd name="T38" fmla="*/ 32 w 120"/>
              <a:gd name="T39" fmla="*/ 28 h 120"/>
              <a:gd name="T40" fmla="*/ 31 w 120"/>
              <a:gd name="T41" fmla="*/ 24 h 120"/>
              <a:gd name="T42" fmla="*/ 47 w 120"/>
              <a:gd name="T43" fmla="*/ 30 h 120"/>
              <a:gd name="T44" fmla="*/ 41 w 120"/>
              <a:gd name="T45" fmla="*/ 34 h 120"/>
              <a:gd name="T46" fmla="*/ 37 w 120"/>
              <a:gd name="T47" fmla="*/ 36 h 120"/>
              <a:gd name="T48" fmla="*/ 38 w 120"/>
              <a:gd name="T49" fmla="*/ 43 h 120"/>
              <a:gd name="T50" fmla="*/ 33 w 120"/>
              <a:gd name="T51" fmla="*/ 49 h 120"/>
              <a:gd name="T52" fmla="*/ 29 w 120"/>
              <a:gd name="T53" fmla="*/ 51 h 120"/>
              <a:gd name="T54" fmla="*/ 21 w 120"/>
              <a:gd name="T55" fmla="*/ 49 h 120"/>
              <a:gd name="T56" fmla="*/ 15 w 120"/>
              <a:gd name="T57" fmla="*/ 54 h 120"/>
              <a:gd name="T58" fmla="*/ 16 w 120"/>
              <a:gd name="T59" fmla="*/ 58 h 120"/>
              <a:gd name="T60" fmla="*/ 27 w 120"/>
              <a:gd name="T61" fmla="*/ 62 h 120"/>
              <a:gd name="T62" fmla="*/ 41 w 120"/>
              <a:gd name="T63" fmla="*/ 66 h 120"/>
              <a:gd name="T64" fmla="*/ 47 w 120"/>
              <a:gd name="T65" fmla="*/ 77 h 120"/>
              <a:gd name="T66" fmla="*/ 55 w 120"/>
              <a:gd name="T67" fmla="*/ 21 h 120"/>
              <a:gd name="T68" fmla="*/ 44 w 120"/>
              <a:gd name="T69" fmla="*/ 15 h 120"/>
              <a:gd name="T70" fmla="*/ 63 w 120"/>
              <a:gd name="T71" fmla="*/ 10 h 120"/>
              <a:gd name="T72" fmla="*/ 107 w 120"/>
              <a:gd name="T73" fmla="*/ 62 h 120"/>
              <a:gd name="T74" fmla="*/ 92 w 120"/>
              <a:gd name="T75" fmla="*/ 102 h 120"/>
              <a:gd name="T76" fmla="*/ 91 w 120"/>
              <a:gd name="T77" fmla="*/ 92 h 120"/>
              <a:gd name="T78" fmla="*/ 84 w 120"/>
              <a:gd name="T79" fmla="*/ 81 h 120"/>
              <a:gd name="T80" fmla="*/ 66 w 120"/>
              <a:gd name="T81" fmla="*/ 67 h 120"/>
              <a:gd name="T82" fmla="*/ 97 w 120"/>
              <a:gd name="T83" fmla="*/ 56 h 120"/>
              <a:gd name="T84" fmla="*/ 105 w 120"/>
              <a:gd name="T85" fmla="*/ 49 h 120"/>
              <a:gd name="T86" fmla="*/ 93 w 120"/>
              <a:gd name="T87" fmla="*/ 39 h 120"/>
              <a:gd name="T88" fmla="*/ 91 w 120"/>
              <a:gd name="T89" fmla="*/ 52 h 120"/>
              <a:gd name="T90" fmla="*/ 79 w 120"/>
              <a:gd name="T91" fmla="*/ 49 h 120"/>
              <a:gd name="T92" fmla="*/ 73 w 120"/>
              <a:gd name="T93" fmla="*/ 44 h 120"/>
              <a:gd name="T94" fmla="*/ 76 w 120"/>
              <a:gd name="T95" fmla="*/ 35 h 120"/>
              <a:gd name="T96" fmla="*/ 90 w 120"/>
              <a:gd name="T97" fmla="*/ 36 h 120"/>
              <a:gd name="T98" fmla="*/ 100 w 120"/>
              <a:gd name="T99" fmla="*/ 36 h 120"/>
              <a:gd name="T100" fmla="*/ 105 w 120"/>
              <a:gd name="T101" fmla="*/ 32 h 120"/>
              <a:gd name="T102" fmla="*/ 110 w 120"/>
              <a:gd name="T103" fmla="*/ 57 h 120"/>
              <a:gd name="T104" fmla="*/ 107 w 120"/>
              <a:gd name="T105" fmla="*/ 6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0" h="120">
                <a:moveTo>
                  <a:pt x="60" y="0"/>
                </a:moveTo>
                <a:cubicBezTo>
                  <a:pt x="27" y="0"/>
                  <a:pt x="0" y="27"/>
                  <a:pt x="0" y="60"/>
                </a:cubicBezTo>
                <a:cubicBezTo>
                  <a:pt x="0" y="93"/>
                  <a:pt x="27" y="120"/>
                  <a:pt x="60" y="120"/>
                </a:cubicBezTo>
                <a:cubicBezTo>
                  <a:pt x="93" y="120"/>
                  <a:pt x="120" y="93"/>
                  <a:pt x="120" y="60"/>
                </a:cubicBezTo>
                <a:cubicBezTo>
                  <a:pt x="120" y="27"/>
                  <a:pt x="93" y="0"/>
                  <a:pt x="60" y="0"/>
                </a:cubicBezTo>
                <a:close/>
                <a:moveTo>
                  <a:pt x="83" y="24"/>
                </a:moveTo>
                <a:cubicBezTo>
                  <a:pt x="87" y="21"/>
                  <a:pt x="87" y="21"/>
                  <a:pt x="87" y="21"/>
                </a:cubicBezTo>
                <a:cubicBezTo>
                  <a:pt x="87" y="21"/>
                  <a:pt x="85" y="17"/>
                  <a:pt x="86" y="14"/>
                </a:cubicBezTo>
                <a:cubicBezTo>
                  <a:pt x="87" y="14"/>
                  <a:pt x="91" y="16"/>
                  <a:pt x="94" y="20"/>
                </a:cubicBezTo>
                <a:cubicBezTo>
                  <a:pt x="92" y="29"/>
                  <a:pt x="86" y="28"/>
                  <a:pt x="86" y="28"/>
                </a:cubicBezTo>
                <a:cubicBezTo>
                  <a:pt x="86" y="28"/>
                  <a:pt x="82" y="28"/>
                  <a:pt x="83" y="24"/>
                </a:cubicBezTo>
                <a:close/>
                <a:moveTo>
                  <a:pt x="47" y="77"/>
                </a:moveTo>
                <a:cubicBezTo>
                  <a:pt x="46" y="78"/>
                  <a:pt x="45" y="81"/>
                  <a:pt x="44" y="84"/>
                </a:cubicBezTo>
                <a:cubicBezTo>
                  <a:pt x="43" y="86"/>
                  <a:pt x="42" y="87"/>
                  <a:pt x="41" y="88"/>
                </a:cubicBezTo>
                <a:cubicBezTo>
                  <a:pt x="39" y="89"/>
                  <a:pt x="39" y="91"/>
                  <a:pt x="39" y="91"/>
                </a:cubicBezTo>
                <a:cubicBezTo>
                  <a:pt x="38" y="95"/>
                  <a:pt x="38" y="95"/>
                  <a:pt x="38" y="95"/>
                </a:cubicBezTo>
                <a:cubicBezTo>
                  <a:pt x="38" y="95"/>
                  <a:pt x="39" y="99"/>
                  <a:pt x="40" y="100"/>
                </a:cubicBezTo>
                <a:cubicBezTo>
                  <a:pt x="40" y="102"/>
                  <a:pt x="37" y="110"/>
                  <a:pt x="37" y="110"/>
                </a:cubicBezTo>
                <a:cubicBezTo>
                  <a:pt x="34" y="109"/>
                  <a:pt x="33" y="106"/>
                  <a:pt x="32" y="104"/>
                </a:cubicBezTo>
                <a:cubicBezTo>
                  <a:pt x="32" y="102"/>
                  <a:pt x="30" y="101"/>
                  <a:pt x="31" y="99"/>
                </a:cubicBezTo>
                <a:cubicBezTo>
                  <a:pt x="31" y="96"/>
                  <a:pt x="29" y="95"/>
                  <a:pt x="28" y="94"/>
                </a:cubicBezTo>
                <a:cubicBezTo>
                  <a:pt x="27" y="92"/>
                  <a:pt x="26" y="90"/>
                  <a:pt x="26" y="89"/>
                </a:cubicBezTo>
                <a:cubicBezTo>
                  <a:pt x="26" y="88"/>
                  <a:pt x="23" y="86"/>
                  <a:pt x="23" y="86"/>
                </a:cubicBezTo>
                <a:cubicBezTo>
                  <a:pt x="23" y="86"/>
                  <a:pt x="18" y="83"/>
                  <a:pt x="17" y="82"/>
                </a:cubicBezTo>
                <a:cubicBezTo>
                  <a:pt x="16" y="81"/>
                  <a:pt x="15" y="77"/>
                  <a:pt x="15" y="75"/>
                </a:cubicBezTo>
                <a:cubicBezTo>
                  <a:pt x="15" y="73"/>
                  <a:pt x="16" y="68"/>
                  <a:pt x="16" y="68"/>
                </a:cubicBezTo>
                <a:cubicBezTo>
                  <a:pt x="16" y="68"/>
                  <a:pt x="18" y="66"/>
                  <a:pt x="17" y="65"/>
                </a:cubicBezTo>
                <a:cubicBezTo>
                  <a:pt x="15" y="64"/>
                  <a:pt x="15" y="60"/>
                  <a:pt x="15" y="60"/>
                </a:cubicBezTo>
                <a:cubicBezTo>
                  <a:pt x="13" y="58"/>
                  <a:pt x="13" y="58"/>
                  <a:pt x="13" y="58"/>
                </a:cubicBezTo>
                <a:cubicBezTo>
                  <a:pt x="13" y="58"/>
                  <a:pt x="11" y="55"/>
                  <a:pt x="10" y="54"/>
                </a:cubicBezTo>
                <a:cubicBezTo>
                  <a:pt x="10" y="52"/>
                  <a:pt x="10" y="51"/>
                  <a:pt x="11" y="50"/>
                </a:cubicBezTo>
                <a:cubicBezTo>
                  <a:pt x="11" y="49"/>
                  <a:pt x="10" y="46"/>
                  <a:pt x="10" y="45"/>
                </a:cubicBezTo>
                <a:cubicBezTo>
                  <a:pt x="20" y="20"/>
                  <a:pt x="37" y="15"/>
                  <a:pt x="37" y="15"/>
                </a:cubicBezTo>
                <a:cubicBezTo>
                  <a:pt x="38" y="20"/>
                  <a:pt x="38" y="20"/>
                  <a:pt x="38" y="20"/>
                </a:cubicBezTo>
                <a:cubicBezTo>
                  <a:pt x="38" y="20"/>
                  <a:pt x="35" y="21"/>
                  <a:pt x="34" y="21"/>
                </a:cubicBezTo>
                <a:cubicBezTo>
                  <a:pt x="32" y="20"/>
                  <a:pt x="31" y="20"/>
                  <a:pt x="31" y="20"/>
                </a:cubicBezTo>
                <a:cubicBezTo>
                  <a:pt x="29" y="23"/>
                  <a:pt x="29" y="23"/>
                  <a:pt x="29" y="23"/>
                </a:cubicBezTo>
                <a:cubicBezTo>
                  <a:pt x="29" y="23"/>
                  <a:pt x="28" y="25"/>
                  <a:pt x="28" y="26"/>
                </a:cubicBezTo>
                <a:cubicBezTo>
                  <a:pt x="28" y="27"/>
                  <a:pt x="29" y="29"/>
                  <a:pt x="29" y="29"/>
                </a:cubicBezTo>
                <a:cubicBezTo>
                  <a:pt x="29" y="29"/>
                  <a:pt x="32" y="29"/>
                  <a:pt x="32" y="28"/>
                </a:cubicBezTo>
                <a:cubicBezTo>
                  <a:pt x="32" y="27"/>
                  <a:pt x="32" y="26"/>
                  <a:pt x="32" y="26"/>
                </a:cubicBezTo>
                <a:cubicBezTo>
                  <a:pt x="31" y="24"/>
                  <a:pt x="31" y="24"/>
                  <a:pt x="31" y="24"/>
                </a:cubicBezTo>
                <a:cubicBezTo>
                  <a:pt x="31" y="24"/>
                  <a:pt x="34" y="23"/>
                  <a:pt x="40" y="24"/>
                </a:cubicBezTo>
                <a:cubicBezTo>
                  <a:pt x="47" y="24"/>
                  <a:pt x="44" y="29"/>
                  <a:pt x="47" y="30"/>
                </a:cubicBezTo>
                <a:cubicBezTo>
                  <a:pt x="50" y="31"/>
                  <a:pt x="45" y="35"/>
                  <a:pt x="44" y="37"/>
                </a:cubicBezTo>
                <a:cubicBezTo>
                  <a:pt x="43" y="39"/>
                  <a:pt x="41" y="34"/>
                  <a:pt x="41" y="34"/>
                </a:cubicBezTo>
                <a:cubicBezTo>
                  <a:pt x="41" y="34"/>
                  <a:pt x="43" y="32"/>
                  <a:pt x="40" y="32"/>
                </a:cubicBezTo>
                <a:cubicBezTo>
                  <a:pt x="37" y="31"/>
                  <a:pt x="35" y="36"/>
                  <a:pt x="37" y="36"/>
                </a:cubicBezTo>
                <a:cubicBezTo>
                  <a:pt x="38" y="36"/>
                  <a:pt x="40" y="38"/>
                  <a:pt x="39" y="39"/>
                </a:cubicBezTo>
                <a:cubicBezTo>
                  <a:pt x="39" y="40"/>
                  <a:pt x="39" y="40"/>
                  <a:pt x="38" y="43"/>
                </a:cubicBezTo>
                <a:cubicBezTo>
                  <a:pt x="36" y="46"/>
                  <a:pt x="34" y="48"/>
                  <a:pt x="34" y="48"/>
                </a:cubicBezTo>
                <a:cubicBezTo>
                  <a:pt x="34" y="48"/>
                  <a:pt x="32" y="47"/>
                  <a:pt x="33" y="49"/>
                </a:cubicBezTo>
                <a:cubicBezTo>
                  <a:pt x="34" y="51"/>
                  <a:pt x="33" y="54"/>
                  <a:pt x="33" y="55"/>
                </a:cubicBezTo>
                <a:cubicBezTo>
                  <a:pt x="33" y="57"/>
                  <a:pt x="29" y="54"/>
                  <a:pt x="29" y="51"/>
                </a:cubicBezTo>
                <a:cubicBezTo>
                  <a:pt x="28" y="48"/>
                  <a:pt x="25" y="51"/>
                  <a:pt x="24" y="51"/>
                </a:cubicBezTo>
                <a:cubicBezTo>
                  <a:pt x="23" y="51"/>
                  <a:pt x="21" y="50"/>
                  <a:pt x="21" y="49"/>
                </a:cubicBezTo>
                <a:cubicBezTo>
                  <a:pt x="20" y="48"/>
                  <a:pt x="15" y="52"/>
                  <a:pt x="14" y="52"/>
                </a:cubicBezTo>
                <a:cubicBezTo>
                  <a:pt x="13" y="53"/>
                  <a:pt x="13" y="55"/>
                  <a:pt x="15" y="54"/>
                </a:cubicBezTo>
                <a:cubicBezTo>
                  <a:pt x="17" y="53"/>
                  <a:pt x="19" y="54"/>
                  <a:pt x="19" y="56"/>
                </a:cubicBezTo>
                <a:cubicBezTo>
                  <a:pt x="18" y="58"/>
                  <a:pt x="16" y="57"/>
                  <a:pt x="16" y="58"/>
                </a:cubicBezTo>
                <a:cubicBezTo>
                  <a:pt x="17" y="60"/>
                  <a:pt x="19" y="61"/>
                  <a:pt x="19" y="63"/>
                </a:cubicBezTo>
                <a:cubicBezTo>
                  <a:pt x="20" y="65"/>
                  <a:pt x="25" y="63"/>
                  <a:pt x="27" y="62"/>
                </a:cubicBezTo>
                <a:cubicBezTo>
                  <a:pt x="28" y="62"/>
                  <a:pt x="33" y="61"/>
                  <a:pt x="33" y="63"/>
                </a:cubicBezTo>
                <a:cubicBezTo>
                  <a:pt x="34" y="65"/>
                  <a:pt x="39" y="66"/>
                  <a:pt x="41" y="66"/>
                </a:cubicBezTo>
                <a:cubicBezTo>
                  <a:pt x="43" y="67"/>
                  <a:pt x="46" y="67"/>
                  <a:pt x="49" y="69"/>
                </a:cubicBezTo>
                <a:cubicBezTo>
                  <a:pt x="51" y="72"/>
                  <a:pt x="47" y="76"/>
                  <a:pt x="47" y="77"/>
                </a:cubicBezTo>
                <a:close/>
                <a:moveTo>
                  <a:pt x="59" y="14"/>
                </a:moveTo>
                <a:cubicBezTo>
                  <a:pt x="58" y="17"/>
                  <a:pt x="54" y="20"/>
                  <a:pt x="55" y="21"/>
                </a:cubicBezTo>
                <a:cubicBezTo>
                  <a:pt x="55" y="22"/>
                  <a:pt x="55" y="27"/>
                  <a:pt x="51" y="23"/>
                </a:cubicBezTo>
                <a:cubicBezTo>
                  <a:pt x="47" y="19"/>
                  <a:pt x="43" y="18"/>
                  <a:pt x="44" y="15"/>
                </a:cubicBezTo>
                <a:cubicBezTo>
                  <a:pt x="44" y="14"/>
                  <a:pt x="48" y="14"/>
                  <a:pt x="48" y="13"/>
                </a:cubicBezTo>
                <a:cubicBezTo>
                  <a:pt x="53" y="7"/>
                  <a:pt x="62" y="8"/>
                  <a:pt x="63" y="10"/>
                </a:cubicBezTo>
                <a:cubicBezTo>
                  <a:pt x="61" y="12"/>
                  <a:pt x="59" y="11"/>
                  <a:pt x="59" y="14"/>
                </a:cubicBezTo>
                <a:close/>
                <a:moveTo>
                  <a:pt x="107" y="62"/>
                </a:moveTo>
                <a:cubicBezTo>
                  <a:pt x="107" y="62"/>
                  <a:pt x="109" y="65"/>
                  <a:pt x="112" y="65"/>
                </a:cubicBezTo>
                <a:cubicBezTo>
                  <a:pt x="110" y="87"/>
                  <a:pt x="92" y="102"/>
                  <a:pt x="92" y="102"/>
                </a:cubicBezTo>
                <a:cubicBezTo>
                  <a:pt x="89" y="99"/>
                  <a:pt x="90" y="96"/>
                  <a:pt x="90" y="96"/>
                </a:cubicBezTo>
                <a:cubicBezTo>
                  <a:pt x="91" y="92"/>
                  <a:pt x="91" y="92"/>
                  <a:pt x="91" y="92"/>
                </a:cubicBezTo>
                <a:cubicBezTo>
                  <a:pt x="91" y="85"/>
                  <a:pt x="91" y="85"/>
                  <a:pt x="91" y="85"/>
                </a:cubicBezTo>
                <a:cubicBezTo>
                  <a:pt x="91" y="85"/>
                  <a:pt x="91" y="77"/>
                  <a:pt x="84" y="81"/>
                </a:cubicBezTo>
                <a:cubicBezTo>
                  <a:pt x="77" y="83"/>
                  <a:pt x="80" y="83"/>
                  <a:pt x="72" y="83"/>
                </a:cubicBezTo>
                <a:cubicBezTo>
                  <a:pt x="64" y="84"/>
                  <a:pt x="66" y="67"/>
                  <a:pt x="66" y="67"/>
                </a:cubicBezTo>
                <a:cubicBezTo>
                  <a:pt x="66" y="43"/>
                  <a:pt x="84" y="61"/>
                  <a:pt x="84" y="61"/>
                </a:cubicBezTo>
                <a:cubicBezTo>
                  <a:pt x="95" y="69"/>
                  <a:pt x="97" y="56"/>
                  <a:pt x="97" y="56"/>
                </a:cubicBezTo>
                <a:cubicBezTo>
                  <a:pt x="104" y="53"/>
                  <a:pt x="104" y="53"/>
                  <a:pt x="104" y="53"/>
                </a:cubicBezTo>
                <a:cubicBezTo>
                  <a:pt x="105" y="49"/>
                  <a:pt x="105" y="49"/>
                  <a:pt x="105" y="49"/>
                </a:cubicBezTo>
                <a:cubicBezTo>
                  <a:pt x="104" y="44"/>
                  <a:pt x="104" y="44"/>
                  <a:pt x="104" y="44"/>
                </a:cubicBezTo>
                <a:cubicBezTo>
                  <a:pt x="93" y="39"/>
                  <a:pt x="93" y="39"/>
                  <a:pt x="93" y="39"/>
                </a:cubicBezTo>
                <a:cubicBezTo>
                  <a:pt x="93" y="39"/>
                  <a:pt x="91" y="43"/>
                  <a:pt x="94" y="48"/>
                </a:cubicBezTo>
                <a:cubicBezTo>
                  <a:pt x="94" y="48"/>
                  <a:pt x="93" y="53"/>
                  <a:pt x="91" y="52"/>
                </a:cubicBezTo>
                <a:cubicBezTo>
                  <a:pt x="84" y="48"/>
                  <a:pt x="84" y="48"/>
                  <a:pt x="84" y="48"/>
                </a:cubicBezTo>
                <a:cubicBezTo>
                  <a:pt x="84" y="48"/>
                  <a:pt x="82" y="47"/>
                  <a:pt x="79" y="49"/>
                </a:cubicBezTo>
                <a:cubicBezTo>
                  <a:pt x="75" y="52"/>
                  <a:pt x="69" y="49"/>
                  <a:pt x="69" y="49"/>
                </a:cubicBezTo>
                <a:cubicBezTo>
                  <a:pt x="69" y="49"/>
                  <a:pt x="69" y="46"/>
                  <a:pt x="73" y="44"/>
                </a:cubicBezTo>
                <a:cubicBezTo>
                  <a:pt x="76" y="42"/>
                  <a:pt x="76" y="42"/>
                  <a:pt x="76" y="42"/>
                </a:cubicBezTo>
                <a:cubicBezTo>
                  <a:pt x="76" y="42"/>
                  <a:pt x="75" y="38"/>
                  <a:pt x="76" y="35"/>
                </a:cubicBezTo>
                <a:cubicBezTo>
                  <a:pt x="77" y="32"/>
                  <a:pt x="78" y="35"/>
                  <a:pt x="81" y="33"/>
                </a:cubicBezTo>
                <a:cubicBezTo>
                  <a:pt x="84" y="31"/>
                  <a:pt x="86" y="37"/>
                  <a:pt x="90" y="36"/>
                </a:cubicBezTo>
                <a:cubicBezTo>
                  <a:pt x="94" y="36"/>
                  <a:pt x="92" y="35"/>
                  <a:pt x="95" y="33"/>
                </a:cubicBezTo>
                <a:cubicBezTo>
                  <a:pt x="98" y="32"/>
                  <a:pt x="100" y="36"/>
                  <a:pt x="100" y="36"/>
                </a:cubicBezTo>
                <a:cubicBezTo>
                  <a:pt x="106" y="37"/>
                  <a:pt x="106" y="37"/>
                  <a:pt x="106" y="37"/>
                </a:cubicBezTo>
                <a:cubicBezTo>
                  <a:pt x="106" y="37"/>
                  <a:pt x="105" y="30"/>
                  <a:pt x="105" y="32"/>
                </a:cubicBezTo>
                <a:cubicBezTo>
                  <a:pt x="109" y="38"/>
                  <a:pt x="114" y="55"/>
                  <a:pt x="112" y="58"/>
                </a:cubicBezTo>
                <a:cubicBezTo>
                  <a:pt x="111" y="57"/>
                  <a:pt x="110" y="57"/>
                  <a:pt x="110" y="57"/>
                </a:cubicBezTo>
                <a:cubicBezTo>
                  <a:pt x="103" y="57"/>
                  <a:pt x="103" y="57"/>
                  <a:pt x="103" y="57"/>
                </a:cubicBezTo>
                <a:lnTo>
                  <a:pt x="107" y="62"/>
                </a:lnTo>
                <a:close/>
              </a:path>
            </a:pathLst>
          </a:custGeom>
          <a:solidFill>
            <a:srgbClr val="003865"/>
          </a:solidFill>
          <a:ln>
            <a:noFill/>
          </a:ln>
          <a:effectLst/>
        </p:spPr>
        <p:txBody>
          <a:bodyPr vert="horz" wrap="square" lIns="121920" tIns="60960" rIns="121920" bIns="60960" numCol="1" anchor="t" anchorCtr="0" compatLnSpc="1">
            <a:prstTxWarp prst="textNoShape">
              <a:avLst/>
            </a:prstTxWarp>
          </a:bodyPr>
          <a:lstStyle/>
          <a:p>
            <a:endParaRPr lang="en-US" sz="2400"/>
          </a:p>
        </p:txBody>
      </p:sp>
      <p:sp>
        <p:nvSpPr>
          <p:cNvPr id="24" name="Oval 43">
            <a:extLst>
              <a:ext uri="{FF2B5EF4-FFF2-40B4-BE49-F238E27FC236}">
                <a16:creationId xmlns:a16="http://schemas.microsoft.com/office/drawing/2014/main" id="{EEF3B0EF-1977-4F8C-9C50-CC787B3F8C6E}"/>
              </a:ext>
            </a:extLst>
          </p:cNvPr>
          <p:cNvSpPr/>
          <p:nvPr userDrawn="1"/>
        </p:nvSpPr>
        <p:spPr>
          <a:xfrm>
            <a:off x="7759847" y="3152916"/>
            <a:ext cx="768810" cy="768810"/>
          </a:xfrm>
          <a:prstGeom prst="ellipse">
            <a:avLst/>
          </a:prstGeom>
          <a:solidFill>
            <a:schemeClr val="bg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92">
            <a:extLst>
              <a:ext uri="{FF2B5EF4-FFF2-40B4-BE49-F238E27FC236}">
                <a16:creationId xmlns:a16="http://schemas.microsoft.com/office/drawing/2014/main" id="{06532988-6403-4A40-9FC3-4DBA7090F812}"/>
              </a:ext>
            </a:extLst>
          </p:cNvPr>
          <p:cNvGrpSpPr/>
          <p:nvPr userDrawn="1"/>
        </p:nvGrpSpPr>
        <p:grpSpPr>
          <a:xfrm>
            <a:off x="7934100" y="3274416"/>
            <a:ext cx="471149" cy="478025"/>
            <a:chOff x="2360613" y="2686052"/>
            <a:chExt cx="217487" cy="220661"/>
          </a:xfrm>
          <a:solidFill>
            <a:srgbClr val="003865"/>
          </a:solidFill>
          <a:effectLst/>
        </p:grpSpPr>
        <p:sp>
          <p:nvSpPr>
            <p:cNvPr id="26" name="Freeform 34">
              <a:extLst>
                <a:ext uri="{FF2B5EF4-FFF2-40B4-BE49-F238E27FC236}">
                  <a16:creationId xmlns:a16="http://schemas.microsoft.com/office/drawing/2014/main" id="{7E574CE3-B6F1-406A-AE4A-4B7F22D03FC2}"/>
                </a:ext>
              </a:extLst>
            </p:cNvPr>
            <p:cNvSpPr>
              <a:spLocks noEditPoints="1"/>
            </p:cNvSpPr>
            <p:nvPr/>
          </p:nvSpPr>
          <p:spPr bwMode="auto">
            <a:xfrm>
              <a:off x="2427287" y="2686052"/>
              <a:ext cx="150813" cy="150813"/>
            </a:xfrm>
            <a:custGeom>
              <a:avLst/>
              <a:gdLst>
                <a:gd name="T0" fmla="*/ 65 w 79"/>
                <a:gd name="T1" fmla="*/ 14 h 79"/>
                <a:gd name="T2" fmla="*/ 14 w 79"/>
                <a:gd name="T3" fmla="*/ 14 h 79"/>
                <a:gd name="T4" fmla="*/ 12 w 79"/>
                <a:gd name="T5" fmla="*/ 63 h 79"/>
                <a:gd name="T6" fmla="*/ 12 w 79"/>
                <a:gd name="T7" fmla="*/ 63 h 79"/>
                <a:gd name="T8" fmla="*/ 17 w 79"/>
                <a:gd name="T9" fmla="*/ 68 h 79"/>
                <a:gd name="T10" fmla="*/ 65 w 79"/>
                <a:gd name="T11" fmla="*/ 65 h 79"/>
                <a:gd name="T12" fmla="*/ 65 w 79"/>
                <a:gd name="T13" fmla="*/ 14 h 79"/>
                <a:gd name="T14" fmla="*/ 58 w 79"/>
                <a:gd name="T15" fmla="*/ 59 h 79"/>
                <a:gd name="T16" fmla="*/ 20 w 79"/>
                <a:gd name="T17" fmla="*/ 59 h 79"/>
                <a:gd name="T18" fmla="*/ 20 w 79"/>
                <a:gd name="T19" fmla="*/ 21 h 79"/>
                <a:gd name="T20" fmla="*/ 59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1" y="27"/>
                    <a:pt x="0" y="48"/>
                    <a:pt x="12" y="63"/>
                  </a:cubicBezTo>
                  <a:cubicBezTo>
                    <a:pt x="12" y="63"/>
                    <a:pt x="12" y="63"/>
                    <a:pt x="12" y="63"/>
                  </a:cubicBezTo>
                  <a:cubicBezTo>
                    <a:pt x="14" y="65"/>
                    <a:pt x="15" y="66"/>
                    <a:pt x="17" y="68"/>
                  </a:cubicBezTo>
                  <a:cubicBezTo>
                    <a:pt x="31" y="79"/>
                    <a:pt x="52" y="78"/>
                    <a:pt x="65" y="65"/>
                  </a:cubicBezTo>
                  <a:cubicBezTo>
                    <a:pt x="79" y="51"/>
                    <a:pt x="79" y="28"/>
                    <a:pt x="65" y="14"/>
                  </a:cubicBezTo>
                  <a:close/>
                  <a:moveTo>
                    <a:pt x="58" y="59"/>
                  </a:moveTo>
                  <a:cubicBezTo>
                    <a:pt x="48" y="69"/>
                    <a:pt x="31" y="69"/>
                    <a:pt x="20" y="59"/>
                  </a:cubicBezTo>
                  <a:cubicBezTo>
                    <a:pt x="10" y="48"/>
                    <a:pt x="10" y="31"/>
                    <a:pt x="20" y="21"/>
                  </a:cubicBezTo>
                  <a:cubicBezTo>
                    <a:pt x="31" y="10"/>
                    <a:pt x="48" y="10"/>
                    <a:pt x="59" y="21"/>
                  </a:cubicBezTo>
                  <a:cubicBezTo>
                    <a:pt x="69" y="31"/>
                    <a:pt x="69" y="48"/>
                    <a:pt x="58" y="59"/>
                  </a:cubicBez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Freeform 35">
              <a:extLst>
                <a:ext uri="{FF2B5EF4-FFF2-40B4-BE49-F238E27FC236}">
                  <a16:creationId xmlns:a16="http://schemas.microsoft.com/office/drawing/2014/main" id="{3187F810-A03C-4AB9-96F6-34216B9B1849}"/>
                </a:ext>
              </a:extLst>
            </p:cNvPr>
            <p:cNvSpPr>
              <a:spLocks/>
            </p:cNvSpPr>
            <p:nvPr/>
          </p:nvSpPr>
          <p:spPr bwMode="auto">
            <a:xfrm>
              <a:off x="2360613" y="2814638"/>
              <a:ext cx="92075" cy="92075"/>
            </a:xfrm>
            <a:custGeom>
              <a:avLst/>
              <a:gdLst>
                <a:gd name="T0" fmla="*/ 0 w 58"/>
                <a:gd name="T1" fmla="*/ 46 h 58"/>
                <a:gd name="T2" fmla="*/ 11 w 58"/>
                <a:gd name="T3" fmla="*/ 58 h 58"/>
                <a:gd name="T4" fmla="*/ 58 w 58"/>
                <a:gd name="T5" fmla="*/ 7 h 58"/>
                <a:gd name="T6" fmla="*/ 50 w 58"/>
                <a:gd name="T7" fmla="*/ 0 h 58"/>
                <a:gd name="T8" fmla="*/ 0 w 58"/>
                <a:gd name="T9" fmla="*/ 46 h 58"/>
              </a:gdLst>
              <a:ahLst/>
              <a:cxnLst>
                <a:cxn ang="0">
                  <a:pos x="T0" y="T1"/>
                </a:cxn>
                <a:cxn ang="0">
                  <a:pos x="T2" y="T3"/>
                </a:cxn>
                <a:cxn ang="0">
                  <a:pos x="T4" y="T5"/>
                </a:cxn>
                <a:cxn ang="0">
                  <a:pos x="T6" y="T7"/>
                </a:cxn>
                <a:cxn ang="0">
                  <a:pos x="T8" y="T9"/>
                </a:cxn>
              </a:cxnLst>
              <a:rect l="0" t="0" r="r" b="b"/>
              <a:pathLst>
                <a:path w="58" h="58">
                  <a:moveTo>
                    <a:pt x="0" y="46"/>
                  </a:moveTo>
                  <a:lnTo>
                    <a:pt x="11" y="58"/>
                  </a:lnTo>
                  <a:lnTo>
                    <a:pt x="58" y="7"/>
                  </a:lnTo>
                  <a:lnTo>
                    <a:pt x="50" y="0"/>
                  </a:lnTo>
                  <a:lnTo>
                    <a:pt x="0" y="46"/>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Freeform 36">
              <a:extLst>
                <a:ext uri="{FF2B5EF4-FFF2-40B4-BE49-F238E27FC236}">
                  <a16:creationId xmlns:a16="http://schemas.microsoft.com/office/drawing/2014/main" id="{229161AE-B308-4BF4-B609-C6967998B0AB}"/>
                </a:ext>
              </a:extLst>
            </p:cNvPr>
            <p:cNvSpPr>
              <a:spLocks/>
            </p:cNvSpPr>
            <p:nvPr/>
          </p:nvSpPr>
          <p:spPr bwMode="auto">
            <a:xfrm>
              <a:off x="2505075" y="2736851"/>
              <a:ext cx="57150" cy="68263"/>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1" y="26"/>
                    <a:pt x="0" y="34"/>
                    <a:pt x="0" y="34"/>
                  </a:cubicBezTo>
                  <a:cubicBezTo>
                    <a:pt x="6" y="36"/>
                    <a:pt x="6" y="36"/>
                    <a:pt x="6" y="36"/>
                  </a:cubicBezTo>
                  <a:cubicBezTo>
                    <a:pt x="30" y="21"/>
                    <a:pt x="16"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29" name="Nadpis 1">
            <a:extLst>
              <a:ext uri="{FF2B5EF4-FFF2-40B4-BE49-F238E27FC236}">
                <a16:creationId xmlns:a16="http://schemas.microsoft.com/office/drawing/2014/main" id="{6617568A-E859-40EC-AAE0-E5014BE8C2AF}"/>
              </a:ext>
            </a:extLst>
          </p:cNvPr>
          <p:cNvSpPr txBox="1">
            <a:spLocks/>
          </p:cNvSpPr>
          <p:nvPr userDrawn="1"/>
        </p:nvSpPr>
        <p:spPr>
          <a:xfrm>
            <a:off x="8033832" y="6189116"/>
            <a:ext cx="3582164" cy="512224"/>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ct val="0"/>
              </a:spcBef>
              <a:buNone/>
              <a:defRPr sz="2800" b="1" kern="1200" cap="none" baseline="0">
                <a:solidFill>
                  <a:srgbClr val="71C5E8"/>
                </a:solidFill>
                <a:latin typeface="Georgia" panose="02040502050405020303" pitchFamily="18" charset="0"/>
                <a:ea typeface="+mj-ea"/>
                <a:cs typeface="Arial" panose="020B0604020202020204" pitchFamily="34" charset="0"/>
              </a:defRPr>
            </a:lvl1pPr>
          </a:lstStyle>
          <a:p>
            <a:r>
              <a:rPr lang="cs-CZ" sz="2200" dirty="0">
                <a:solidFill>
                  <a:srgbClr val="003865"/>
                </a:solidFill>
              </a:rPr>
              <a:t>Vždy ve Vašem zájmu. </a:t>
            </a:r>
          </a:p>
        </p:txBody>
      </p:sp>
      <p:sp>
        <p:nvSpPr>
          <p:cNvPr id="30" name="TextovéPole 29">
            <a:extLst>
              <a:ext uri="{FF2B5EF4-FFF2-40B4-BE49-F238E27FC236}">
                <a16:creationId xmlns:a16="http://schemas.microsoft.com/office/drawing/2014/main" id="{D796318B-6680-4317-8854-9DBE2E6872BF}"/>
              </a:ext>
            </a:extLst>
          </p:cNvPr>
          <p:cNvSpPr txBox="1"/>
          <p:nvPr userDrawn="1"/>
        </p:nvSpPr>
        <p:spPr>
          <a:xfrm>
            <a:off x="5180118" y="3924339"/>
            <a:ext cx="2177424" cy="461665"/>
          </a:xfrm>
          <a:prstGeom prst="rect">
            <a:avLst/>
          </a:prstGeom>
          <a:noFill/>
        </p:spPr>
        <p:txBody>
          <a:bodyPr wrap="square" rtlCol="0">
            <a:spAutoFit/>
          </a:bodyPr>
          <a:lstStyle/>
          <a:p>
            <a:pPr algn="ctr"/>
            <a:r>
              <a:rPr lang="sk-SK" sz="2400" b="1" dirty="0" err="1">
                <a:solidFill>
                  <a:srgbClr val="003865"/>
                </a:solidFill>
                <a:latin typeface="+mj-lt"/>
              </a:rPr>
              <a:t>přístup</a:t>
            </a:r>
            <a:endParaRPr lang="sk-SK" sz="2400" b="1" dirty="0">
              <a:solidFill>
                <a:srgbClr val="003865"/>
              </a:solidFill>
              <a:latin typeface="+mj-lt"/>
            </a:endParaRPr>
          </a:p>
        </p:txBody>
      </p:sp>
      <p:sp>
        <p:nvSpPr>
          <p:cNvPr id="31" name="Obdélník 30">
            <a:extLst>
              <a:ext uri="{FF2B5EF4-FFF2-40B4-BE49-F238E27FC236}">
                <a16:creationId xmlns:a16="http://schemas.microsoft.com/office/drawing/2014/main" id="{13CC05D7-B62A-45FB-B511-81E3AE91D4E6}"/>
              </a:ext>
            </a:extLst>
          </p:cNvPr>
          <p:cNvSpPr/>
          <p:nvPr userDrawn="1"/>
        </p:nvSpPr>
        <p:spPr>
          <a:xfrm>
            <a:off x="630522" y="1671525"/>
            <a:ext cx="3408069" cy="1031051"/>
          </a:xfrm>
          <a:prstGeom prst="rect">
            <a:avLst/>
          </a:prstGeom>
        </p:spPr>
        <p:txBody>
          <a:bodyPr wrap="square" anchor="t">
            <a:spAutoFit/>
          </a:bodyPr>
          <a:lstStyle/>
          <a:p>
            <a:pPr algn="r"/>
            <a:r>
              <a:rPr lang="cs-CZ" sz="2000" b="1" dirty="0">
                <a:solidFill>
                  <a:srgbClr val="003865"/>
                </a:solidFill>
                <a:latin typeface="+mj-lt"/>
              </a:rPr>
              <a:t>Analýza rizik</a:t>
            </a:r>
          </a:p>
          <a:p>
            <a:pPr algn="r">
              <a:spcBef>
                <a:spcPts val="600"/>
              </a:spcBef>
            </a:pPr>
            <a:r>
              <a:rPr lang="cs-CZ" sz="1200" dirty="0"/>
              <a:t>Analýza současného stavu, výsledkem můžou být návrhy úspor, či identifikace nepokrytého rizika.</a:t>
            </a:r>
          </a:p>
        </p:txBody>
      </p:sp>
      <p:sp>
        <p:nvSpPr>
          <p:cNvPr id="32" name="Obdélník 31">
            <a:extLst>
              <a:ext uri="{FF2B5EF4-FFF2-40B4-BE49-F238E27FC236}">
                <a16:creationId xmlns:a16="http://schemas.microsoft.com/office/drawing/2014/main" id="{7246E324-E8A3-4FFF-A70B-1E50A5E4CD1D}"/>
              </a:ext>
            </a:extLst>
          </p:cNvPr>
          <p:cNvSpPr/>
          <p:nvPr userDrawn="1"/>
        </p:nvSpPr>
        <p:spPr>
          <a:xfrm>
            <a:off x="438114" y="4498602"/>
            <a:ext cx="3730247" cy="846386"/>
          </a:xfrm>
          <a:prstGeom prst="rect">
            <a:avLst/>
          </a:prstGeom>
        </p:spPr>
        <p:txBody>
          <a:bodyPr wrap="square">
            <a:spAutoFit/>
          </a:bodyPr>
          <a:lstStyle/>
          <a:p>
            <a:pPr algn="r"/>
            <a:r>
              <a:rPr lang="cs-CZ" sz="2000" b="1" dirty="0">
                <a:solidFill>
                  <a:srgbClr val="003865"/>
                </a:solidFill>
                <a:latin typeface="+mj-lt"/>
              </a:rPr>
              <a:t>Řešení škod 24/7</a:t>
            </a:r>
          </a:p>
          <a:p>
            <a:pPr algn="r">
              <a:spcBef>
                <a:spcPts val="600"/>
              </a:spcBef>
            </a:pPr>
            <a:r>
              <a:rPr lang="cs-CZ" sz="1200" dirty="0"/>
              <a:t>Tým likvidátorů s excelentními zkušenostmi je Vám neustále k dispozici.  </a:t>
            </a:r>
          </a:p>
        </p:txBody>
      </p:sp>
      <p:sp>
        <p:nvSpPr>
          <p:cNvPr id="33" name="Obdélník 32">
            <a:extLst>
              <a:ext uri="{FF2B5EF4-FFF2-40B4-BE49-F238E27FC236}">
                <a16:creationId xmlns:a16="http://schemas.microsoft.com/office/drawing/2014/main" id="{E5CA0A6F-4DDB-4B2F-A881-0C62E3ABCB1B}"/>
              </a:ext>
            </a:extLst>
          </p:cNvPr>
          <p:cNvSpPr/>
          <p:nvPr userDrawn="1"/>
        </p:nvSpPr>
        <p:spPr>
          <a:xfrm>
            <a:off x="309965" y="2977295"/>
            <a:ext cx="3408068" cy="1031051"/>
          </a:xfrm>
          <a:prstGeom prst="rect">
            <a:avLst/>
          </a:prstGeom>
        </p:spPr>
        <p:txBody>
          <a:bodyPr wrap="square">
            <a:spAutoFit/>
          </a:bodyPr>
          <a:lstStyle/>
          <a:p>
            <a:pPr algn="r"/>
            <a:r>
              <a:rPr lang="cs-CZ" sz="2000" b="1" dirty="0">
                <a:solidFill>
                  <a:srgbClr val="4C7393"/>
                </a:solidFill>
                <a:latin typeface="+mj-lt"/>
              </a:rPr>
              <a:t>Data &amp; zkušenosti</a:t>
            </a:r>
          </a:p>
          <a:p>
            <a:pPr algn="r">
              <a:spcBef>
                <a:spcPts val="600"/>
              </a:spcBef>
            </a:pPr>
            <a:r>
              <a:rPr lang="cs-CZ" sz="1200" dirty="0">
                <a:solidFill>
                  <a:srgbClr val="003865"/>
                </a:solidFill>
              </a:rPr>
              <a:t>Doporučení pro Vás jsou založená na datech, analýzách a zkušenostech. Naše praktická řešení rádi využijeme ve Váš prospěch.</a:t>
            </a:r>
          </a:p>
        </p:txBody>
      </p:sp>
      <p:sp>
        <p:nvSpPr>
          <p:cNvPr id="34" name="Obdélník 33">
            <a:extLst>
              <a:ext uri="{FF2B5EF4-FFF2-40B4-BE49-F238E27FC236}">
                <a16:creationId xmlns:a16="http://schemas.microsoft.com/office/drawing/2014/main" id="{49C4ACD1-3E9C-48A0-9DF6-185B52F07605}"/>
              </a:ext>
            </a:extLst>
          </p:cNvPr>
          <p:cNvSpPr/>
          <p:nvPr userDrawn="1"/>
        </p:nvSpPr>
        <p:spPr>
          <a:xfrm>
            <a:off x="8405249" y="1600673"/>
            <a:ext cx="3282446" cy="1154162"/>
          </a:xfrm>
          <a:prstGeom prst="rect">
            <a:avLst/>
          </a:prstGeom>
        </p:spPr>
        <p:txBody>
          <a:bodyPr wrap="square">
            <a:spAutoFit/>
          </a:bodyPr>
          <a:lstStyle/>
          <a:p>
            <a:r>
              <a:rPr lang="cs-CZ" sz="2000" b="1" dirty="0">
                <a:solidFill>
                  <a:srgbClr val="003865"/>
                </a:solidFill>
                <a:latin typeface="+mj-lt"/>
              </a:rPr>
              <a:t>Zvýšení provozní efektivity pojištění</a:t>
            </a:r>
          </a:p>
          <a:p>
            <a:pPr>
              <a:spcBef>
                <a:spcPts val="600"/>
              </a:spcBef>
            </a:pPr>
            <a:r>
              <a:rPr lang="cs-CZ" sz="1200" dirty="0">
                <a:solidFill>
                  <a:srgbClr val="003865"/>
                </a:solidFill>
              </a:rPr>
              <a:t>Navrhneme optimální poměr rozsahu pojistného krytí a jeho ceny. </a:t>
            </a:r>
          </a:p>
        </p:txBody>
      </p:sp>
      <p:sp>
        <p:nvSpPr>
          <p:cNvPr id="35" name="Obdélník 34">
            <a:extLst>
              <a:ext uri="{FF2B5EF4-FFF2-40B4-BE49-F238E27FC236}">
                <a16:creationId xmlns:a16="http://schemas.microsoft.com/office/drawing/2014/main" id="{904932CA-DDE9-420B-9702-DAD1C9C49668}"/>
              </a:ext>
            </a:extLst>
          </p:cNvPr>
          <p:cNvSpPr/>
          <p:nvPr userDrawn="1"/>
        </p:nvSpPr>
        <p:spPr>
          <a:xfrm>
            <a:off x="8673097" y="3122870"/>
            <a:ext cx="3014598" cy="846386"/>
          </a:xfrm>
          <a:prstGeom prst="rect">
            <a:avLst/>
          </a:prstGeom>
        </p:spPr>
        <p:txBody>
          <a:bodyPr wrap="square">
            <a:spAutoFit/>
          </a:bodyPr>
          <a:lstStyle/>
          <a:p>
            <a:pPr>
              <a:spcBef>
                <a:spcPts val="600"/>
              </a:spcBef>
            </a:pPr>
            <a:r>
              <a:rPr lang="cs-CZ" sz="2000" b="1" dirty="0">
                <a:solidFill>
                  <a:srgbClr val="4C7393"/>
                </a:solidFill>
                <a:latin typeface="+mj-lt"/>
              </a:rPr>
              <a:t>Nová řešení</a:t>
            </a:r>
          </a:p>
          <a:p>
            <a:pPr>
              <a:spcBef>
                <a:spcPts val="600"/>
              </a:spcBef>
            </a:pPr>
            <a:r>
              <a:rPr lang="cs-CZ" sz="1200" dirty="0"/>
              <a:t>Přineseme netradiční řešení, např. kybernetická rizika či pojištění D&amp;O. </a:t>
            </a:r>
          </a:p>
        </p:txBody>
      </p:sp>
      <p:sp>
        <p:nvSpPr>
          <p:cNvPr id="36" name="Obdélník 35">
            <a:extLst>
              <a:ext uri="{FF2B5EF4-FFF2-40B4-BE49-F238E27FC236}">
                <a16:creationId xmlns:a16="http://schemas.microsoft.com/office/drawing/2014/main" id="{4CA695F0-F456-4123-86DB-B2003E79B4F1}"/>
              </a:ext>
            </a:extLst>
          </p:cNvPr>
          <p:cNvSpPr/>
          <p:nvPr userDrawn="1"/>
        </p:nvSpPr>
        <p:spPr>
          <a:xfrm>
            <a:off x="8296207" y="4517343"/>
            <a:ext cx="3391488" cy="1215717"/>
          </a:xfrm>
          <a:prstGeom prst="rect">
            <a:avLst/>
          </a:prstGeom>
        </p:spPr>
        <p:txBody>
          <a:bodyPr wrap="square">
            <a:spAutoFit/>
          </a:bodyPr>
          <a:lstStyle/>
          <a:p>
            <a:r>
              <a:rPr lang="cs-CZ" sz="2000" b="1" dirty="0">
                <a:solidFill>
                  <a:srgbClr val="003865"/>
                </a:solidFill>
                <a:latin typeface="+mj-lt"/>
              </a:rPr>
              <a:t>Světová působnost</a:t>
            </a:r>
          </a:p>
          <a:p>
            <a:pPr>
              <a:spcBef>
                <a:spcPts val="600"/>
              </a:spcBef>
            </a:pPr>
            <a:r>
              <a:rPr lang="cs-CZ" sz="1200" dirty="0">
                <a:solidFill>
                  <a:srgbClr val="003865"/>
                </a:solidFill>
              </a:rPr>
              <a:t>Máme v Praze mezinárodní </a:t>
            </a:r>
            <a:r>
              <a:rPr lang="cs-CZ" sz="1200" dirty="0" err="1">
                <a:solidFill>
                  <a:srgbClr val="003865"/>
                </a:solidFill>
              </a:rPr>
              <a:t>broking</a:t>
            </a:r>
            <a:r>
              <a:rPr lang="cs-CZ" sz="1200" dirty="0">
                <a:solidFill>
                  <a:srgbClr val="003865"/>
                </a:solidFill>
              </a:rPr>
              <a:t> center, které najde vhodné řešení nestačí-li český trh. Nabízíme západní standard pojištění v regionu CEE. </a:t>
            </a:r>
          </a:p>
        </p:txBody>
      </p:sp>
      <p:grpSp>
        <p:nvGrpSpPr>
          <p:cNvPr id="37" name="Skupina 36">
            <a:extLst>
              <a:ext uri="{FF2B5EF4-FFF2-40B4-BE49-F238E27FC236}">
                <a16:creationId xmlns:a16="http://schemas.microsoft.com/office/drawing/2014/main" id="{2EBD85B7-0AA7-4969-BEC3-B979ACC65D1C}"/>
              </a:ext>
            </a:extLst>
          </p:cNvPr>
          <p:cNvGrpSpPr/>
          <p:nvPr userDrawn="1"/>
        </p:nvGrpSpPr>
        <p:grpSpPr>
          <a:xfrm>
            <a:off x="3979910" y="3160004"/>
            <a:ext cx="768810" cy="768810"/>
            <a:chOff x="3979910" y="2842760"/>
            <a:chExt cx="768810" cy="768810"/>
          </a:xfrm>
        </p:grpSpPr>
        <p:sp>
          <p:nvSpPr>
            <p:cNvPr id="38" name="Oval 54">
              <a:extLst>
                <a:ext uri="{FF2B5EF4-FFF2-40B4-BE49-F238E27FC236}">
                  <a16:creationId xmlns:a16="http://schemas.microsoft.com/office/drawing/2014/main" id="{F62DD14C-32E2-4014-955D-F538CEE2C81C}"/>
                </a:ext>
              </a:extLst>
            </p:cNvPr>
            <p:cNvSpPr/>
            <p:nvPr/>
          </p:nvSpPr>
          <p:spPr>
            <a:xfrm>
              <a:off x="3979910" y="2842760"/>
              <a:ext cx="768810" cy="76881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hape 940">
              <a:extLst>
                <a:ext uri="{FF2B5EF4-FFF2-40B4-BE49-F238E27FC236}">
                  <a16:creationId xmlns:a16="http://schemas.microsoft.com/office/drawing/2014/main" id="{9F79281B-4215-47B3-BE4C-D56463EE8B9F}"/>
                </a:ext>
              </a:extLst>
            </p:cNvPr>
            <p:cNvSpPr/>
            <p:nvPr/>
          </p:nvSpPr>
          <p:spPr>
            <a:xfrm>
              <a:off x="4124770" y="3058275"/>
              <a:ext cx="478913" cy="319055"/>
            </a:xfrm>
            <a:custGeom>
              <a:avLst/>
              <a:gdLst/>
              <a:ahLst/>
              <a:cxnLst>
                <a:cxn ang="0">
                  <a:pos x="wd2" y="hd2"/>
                </a:cxn>
                <a:cxn ang="5400000">
                  <a:pos x="wd2" y="hd2"/>
                </a:cxn>
                <a:cxn ang="10800000">
                  <a:pos x="wd2" y="hd2"/>
                </a:cxn>
                <a:cxn ang="16200000">
                  <a:pos x="wd2" y="hd2"/>
                </a:cxn>
              </a:cxnLst>
              <a:rect l="0" t="0" r="r" b="b"/>
              <a:pathLst>
                <a:path w="21547" h="21600" extrusionOk="0">
                  <a:moveTo>
                    <a:pt x="18847" y="15749"/>
                  </a:moveTo>
                  <a:lnTo>
                    <a:pt x="2701" y="15749"/>
                  </a:lnTo>
                  <a:lnTo>
                    <a:pt x="2701" y="1346"/>
                  </a:lnTo>
                  <a:lnTo>
                    <a:pt x="18847" y="1346"/>
                  </a:lnTo>
                  <a:cubicBezTo>
                    <a:pt x="18847" y="1346"/>
                    <a:pt x="18847" y="15749"/>
                    <a:pt x="18847" y="15749"/>
                  </a:cubicBezTo>
                  <a:close/>
                  <a:moveTo>
                    <a:pt x="0" y="20510"/>
                  </a:moveTo>
                  <a:cubicBezTo>
                    <a:pt x="0" y="20510"/>
                    <a:pt x="-26" y="21600"/>
                    <a:pt x="1603" y="21600"/>
                  </a:cubicBezTo>
                  <a:cubicBezTo>
                    <a:pt x="2568" y="21600"/>
                    <a:pt x="6216" y="21600"/>
                    <a:pt x="9032" y="21600"/>
                  </a:cubicBezTo>
                  <a:cubicBezTo>
                    <a:pt x="9032" y="21600"/>
                    <a:pt x="10576" y="21600"/>
                    <a:pt x="12515" y="21600"/>
                  </a:cubicBezTo>
                  <a:cubicBezTo>
                    <a:pt x="15331" y="21600"/>
                    <a:pt x="18979" y="21600"/>
                    <a:pt x="19943" y="21600"/>
                  </a:cubicBezTo>
                  <a:cubicBezTo>
                    <a:pt x="21574" y="21600"/>
                    <a:pt x="21547" y="20510"/>
                    <a:pt x="21547" y="20510"/>
                  </a:cubicBezTo>
                  <a:lnTo>
                    <a:pt x="19418" y="16436"/>
                  </a:lnTo>
                  <a:cubicBezTo>
                    <a:pt x="19512" y="16224"/>
                    <a:pt x="19569" y="15977"/>
                    <a:pt x="19569" y="15711"/>
                  </a:cubicBezTo>
                  <a:lnTo>
                    <a:pt x="19569" y="1384"/>
                  </a:lnTo>
                  <a:cubicBezTo>
                    <a:pt x="19569" y="621"/>
                    <a:pt x="19123" y="0"/>
                    <a:pt x="18571" y="0"/>
                  </a:cubicBezTo>
                  <a:lnTo>
                    <a:pt x="2977" y="0"/>
                  </a:lnTo>
                  <a:cubicBezTo>
                    <a:pt x="2425" y="0"/>
                    <a:pt x="1979" y="621"/>
                    <a:pt x="1979" y="1384"/>
                  </a:cubicBezTo>
                  <a:lnTo>
                    <a:pt x="1979" y="15711"/>
                  </a:lnTo>
                  <a:cubicBezTo>
                    <a:pt x="1979" y="15978"/>
                    <a:pt x="2035" y="16224"/>
                    <a:pt x="2129" y="16436"/>
                  </a:cubicBezTo>
                  <a:cubicBezTo>
                    <a:pt x="2129" y="16436"/>
                    <a:pt x="0" y="20510"/>
                    <a:pt x="0" y="20510"/>
                  </a:cubicBezTo>
                  <a:close/>
                </a:path>
              </a:pathLst>
            </a:custGeom>
            <a:solidFill>
              <a:schemeClr val="accent1"/>
            </a:solid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lang="en-US"/>
            </a:p>
          </p:txBody>
        </p:sp>
      </p:grpSp>
    </p:spTree>
    <p:extLst>
      <p:ext uri="{BB962C8B-B14F-4D97-AF65-F5344CB8AC3E}">
        <p14:creationId xmlns:p14="http://schemas.microsoft.com/office/powerpoint/2010/main" val="84815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UROPEAN PARTNERS MAPA">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74C08EDB-19B6-45EA-B210-1D8B688C4E69}"/>
              </a:ext>
            </a:extLst>
          </p:cNvPr>
          <p:cNvSpPr>
            <a:spLocks noGrp="1"/>
          </p:cNvSpPr>
          <p:nvPr>
            <p:ph type="sldNum" sz="quarter" idx="12"/>
          </p:nvPr>
        </p:nvSpPr>
        <p:spPr/>
        <p:txBody>
          <a:bodyPr/>
          <a:lstStyle/>
          <a:p>
            <a:fld id="{D7B9C54F-16C5-4EB8-88E5-86726EC281AE}" type="slidenum">
              <a:rPr lang="cs-CZ" smtClean="0"/>
              <a:t>‹#›</a:t>
            </a:fld>
            <a:endParaRPr lang="cs-CZ" dirty="0"/>
          </a:p>
        </p:txBody>
      </p:sp>
      <p:pic>
        <p:nvPicPr>
          <p:cNvPr id="3" name="Obrázek 2">
            <a:extLst>
              <a:ext uri="{FF2B5EF4-FFF2-40B4-BE49-F238E27FC236}">
                <a16:creationId xmlns:a16="http://schemas.microsoft.com/office/drawing/2014/main" id="{8E0D15D5-1CF9-42B6-88D2-CDC16670F9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14350" y="951271"/>
            <a:ext cx="9480035" cy="5030688"/>
          </a:xfrm>
          <a:prstGeom prst="rect">
            <a:avLst/>
          </a:prstGeom>
        </p:spPr>
      </p:pic>
      <p:sp>
        <p:nvSpPr>
          <p:cNvPr id="5" name="Nadpis 1">
            <a:extLst>
              <a:ext uri="{FF2B5EF4-FFF2-40B4-BE49-F238E27FC236}">
                <a16:creationId xmlns:a16="http://schemas.microsoft.com/office/drawing/2014/main" id="{26D6C69B-36AC-4959-BEC2-3713532F0182}"/>
              </a:ext>
            </a:extLst>
          </p:cNvPr>
          <p:cNvSpPr txBox="1">
            <a:spLocks/>
          </p:cNvSpPr>
          <p:nvPr userDrawn="1"/>
        </p:nvSpPr>
        <p:spPr>
          <a:xfrm>
            <a:off x="514350" y="438402"/>
            <a:ext cx="11163300" cy="573905"/>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cs-CZ" dirty="0">
                <a:solidFill>
                  <a:srgbClr val="4C7393"/>
                </a:solidFill>
              </a:rPr>
              <a:t>Unikátní síť RENOMIA EUROPEAN PARTNERS</a:t>
            </a:r>
          </a:p>
        </p:txBody>
      </p:sp>
      <p:grpSp>
        <p:nvGrpSpPr>
          <p:cNvPr id="6" name="Skupina 5">
            <a:extLst>
              <a:ext uri="{FF2B5EF4-FFF2-40B4-BE49-F238E27FC236}">
                <a16:creationId xmlns:a16="http://schemas.microsoft.com/office/drawing/2014/main" id="{FF99910D-FFC0-40D1-8BC3-6C204A6DFB79}"/>
              </a:ext>
            </a:extLst>
          </p:cNvPr>
          <p:cNvGrpSpPr/>
          <p:nvPr userDrawn="1"/>
        </p:nvGrpSpPr>
        <p:grpSpPr>
          <a:xfrm>
            <a:off x="10240378" y="1550387"/>
            <a:ext cx="1329460" cy="1306581"/>
            <a:chOff x="6558702" y="2683630"/>
            <a:chExt cx="952390" cy="936000"/>
          </a:xfrm>
          <a:solidFill>
            <a:schemeClr val="bg1">
              <a:lumMod val="65000"/>
            </a:schemeClr>
          </a:solidFill>
        </p:grpSpPr>
        <p:sp>
          <p:nvSpPr>
            <p:cNvPr id="7" name="Ovál 6">
              <a:extLst>
                <a:ext uri="{FF2B5EF4-FFF2-40B4-BE49-F238E27FC236}">
                  <a16:creationId xmlns:a16="http://schemas.microsoft.com/office/drawing/2014/main" id="{0984DC48-F9B5-46CB-82EA-6B98486615A4}"/>
                </a:ext>
              </a:extLst>
            </p:cNvPr>
            <p:cNvSpPr>
              <a:spLocks/>
            </p:cNvSpPr>
            <p:nvPr/>
          </p:nvSpPr>
          <p:spPr>
            <a:xfrm>
              <a:off x="6558702" y="2683630"/>
              <a:ext cx="936000" cy="9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900" b="1" dirty="0">
                <a:latin typeface="Arial" panose="020B0604020202020204" pitchFamily="34" charset="0"/>
                <a:cs typeface="Arial" panose="020B0604020202020204" pitchFamily="34" charset="0"/>
              </a:endParaRPr>
            </a:p>
          </p:txBody>
        </p:sp>
        <p:sp>
          <p:nvSpPr>
            <p:cNvPr id="8" name="Obdélník 7">
              <a:extLst>
                <a:ext uri="{FF2B5EF4-FFF2-40B4-BE49-F238E27FC236}">
                  <a16:creationId xmlns:a16="http://schemas.microsoft.com/office/drawing/2014/main" id="{747F83A1-A38A-434D-AF07-5BBDE656E889}"/>
                </a:ext>
              </a:extLst>
            </p:cNvPr>
            <p:cNvSpPr/>
            <p:nvPr/>
          </p:nvSpPr>
          <p:spPr>
            <a:xfrm>
              <a:off x="6575092" y="2873348"/>
              <a:ext cx="936000" cy="556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sz="2400" b="1" dirty="0">
                  <a:latin typeface="+mj-lt"/>
                  <a:cs typeface="Arial" panose="020B0604020202020204" pitchFamily="34" charset="0"/>
                </a:rPr>
                <a:t>1775+</a:t>
              </a:r>
            </a:p>
            <a:p>
              <a:pPr algn="ctr"/>
              <a:r>
                <a:rPr lang="sk-SK" sz="1200" b="1" dirty="0">
                  <a:latin typeface="Arial" panose="020B0604020202020204" pitchFamily="34" charset="0"/>
                  <a:cs typeface="Arial" panose="020B0604020202020204" pitchFamily="34" charset="0"/>
                </a:rPr>
                <a:t>profesionál</a:t>
              </a:r>
              <a:r>
                <a:rPr lang="cs-CZ" sz="1200" b="1" dirty="0">
                  <a:latin typeface="Arial" panose="020B0604020202020204" pitchFamily="34" charset="0"/>
                  <a:cs typeface="Arial" panose="020B0604020202020204" pitchFamily="34" charset="0"/>
                </a:rPr>
                <a:t>ů</a:t>
              </a:r>
              <a:endParaRPr lang="en-GB" sz="1200" b="1" dirty="0">
                <a:latin typeface="Arial" panose="020B0604020202020204" pitchFamily="34" charset="0"/>
                <a:cs typeface="Arial" panose="020B0604020202020204" pitchFamily="34" charset="0"/>
              </a:endParaRPr>
            </a:p>
          </p:txBody>
        </p:sp>
      </p:grpSp>
      <p:grpSp>
        <p:nvGrpSpPr>
          <p:cNvPr id="9" name="Skupina 8">
            <a:extLst>
              <a:ext uri="{FF2B5EF4-FFF2-40B4-BE49-F238E27FC236}">
                <a16:creationId xmlns:a16="http://schemas.microsoft.com/office/drawing/2014/main" id="{A33B466E-EBEB-4B98-9D2E-EC0D4BEE812A}"/>
              </a:ext>
            </a:extLst>
          </p:cNvPr>
          <p:cNvGrpSpPr/>
          <p:nvPr userDrawn="1"/>
        </p:nvGrpSpPr>
        <p:grpSpPr>
          <a:xfrm>
            <a:off x="10256767" y="3065331"/>
            <a:ext cx="1306581" cy="1306581"/>
            <a:chOff x="7619070" y="2674958"/>
            <a:chExt cx="936000" cy="936000"/>
          </a:xfrm>
        </p:grpSpPr>
        <p:sp>
          <p:nvSpPr>
            <p:cNvPr id="10" name="Ovál 9">
              <a:extLst>
                <a:ext uri="{FF2B5EF4-FFF2-40B4-BE49-F238E27FC236}">
                  <a16:creationId xmlns:a16="http://schemas.microsoft.com/office/drawing/2014/main" id="{09EBCF86-F3F6-4B2F-89EF-22A4DB05245F}"/>
                </a:ext>
              </a:extLst>
            </p:cNvPr>
            <p:cNvSpPr>
              <a:spLocks/>
            </p:cNvSpPr>
            <p:nvPr/>
          </p:nvSpPr>
          <p:spPr>
            <a:xfrm>
              <a:off x="7619070" y="2674958"/>
              <a:ext cx="936000" cy="936000"/>
            </a:xfrm>
            <a:prstGeom prst="ellipse">
              <a:avLst/>
            </a:prstGeom>
            <a:solidFill>
              <a:srgbClr val="668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900" b="1" dirty="0">
                <a:latin typeface="Arial" panose="020B0604020202020204" pitchFamily="34" charset="0"/>
                <a:cs typeface="Arial" panose="020B0604020202020204" pitchFamily="34" charset="0"/>
              </a:endParaRPr>
            </a:p>
          </p:txBody>
        </p:sp>
        <p:sp>
          <p:nvSpPr>
            <p:cNvPr id="11" name="Obdélník 10">
              <a:extLst>
                <a:ext uri="{FF2B5EF4-FFF2-40B4-BE49-F238E27FC236}">
                  <a16:creationId xmlns:a16="http://schemas.microsoft.com/office/drawing/2014/main" id="{5DC4A1FB-B9EA-4D4D-AE27-F746DBE2E5A2}"/>
                </a:ext>
              </a:extLst>
            </p:cNvPr>
            <p:cNvSpPr/>
            <p:nvPr/>
          </p:nvSpPr>
          <p:spPr>
            <a:xfrm>
              <a:off x="7635460" y="2864676"/>
              <a:ext cx="903220" cy="556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sz="2400" b="1" dirty="0">
                  <a:latin typeface="+mj-lt"/>
                  <a:cs typeface="Arial" panose="020B0604020202020204" pitchFamily="34" charset="0"/>
                </a:rPr>
                <a:t>81+</a:t>
              </a:r>
            </a:p>
            <a:p>
              <a:pPr algn="ctr"/>
              <a:r>
                <a:rPr lang="cs-CZ" sz="1400" b="1" dirty="0">
                  <a:latin typeface="Arial" panose="020B0604020202020204" pitchFamily="34" charset="0"/>
                  <a:cs typeface="Arial" panose="020B0604020202020204" pitchFamily="34" charset="0"/>
                </a:rPr>
                <a:t>kanceláří</a:t>
              </a:r>
              <a:endParaRPr lang="en-GB" sz="1400" b="1" dirty="0">
                <a:latin typeface="Arial" panose="020B0604020202020204" pitchFamily="34" charset="0"/>
                <a:cs typeface="Arial" panose="020B0604020202020204" pitchFamily="34" charset="0"/>
              </a:endParaRPr>
            </a:p>
          </p:txBody>
        </p:sp>
      </p:grpSp>
      <p:grpSp>
        <p:nvGrpSpPr>
          <p:cNvPr id="12" name="Skupina 11">
            <a:extLst>
              <a:ext uri="{FF2B5EF4-FFF2-40B4-BE49-F238E27FC236}">
                <a16:creationId xmlns:a16="http://schemas.microsoft.com/office/drawing/2014/main" id="{5607E91A-E637-48EC-9BD4-30FFF91D0041}"/>
              </a:ext>
            </a:extLst>
          </p:cNvPr>
          <p:cNvGrpSpPr/>
          <p:nvPr userDrawn="1"/>
        </p:nvGrpSpPr>
        <p:grpSpPr>
          <a:xfrm>
            <a:off x="10240377" y="4580275"/>
            <a:ext cx="1306581" cy="1306581"/>
            <a:chOff x="8673976" y="2674958"/>
            <a:chExt cx="936000" cy="936000"/>
          </a:xfrm>
          <a:solidFill>
            <a:srgbClr val="003865"/>
          </a:solidFill>
        </p:grpSpPr>
        <p:sp>
          <p:nvSpPr>
            <p:cNvPr id="13" name="Ovál 12">
              <a:extLst>
                <a:ext uri="{FF2B5EF4-FFF2-40B4-BE49-F238E27FC236}">
                  <a16:creationId xmlns:a16="http://schemas.microsoft.com/office/drawing/2014/main" id="{1B5E948D-A7E6-4BBA-A5A3-1C9F6DFB6F93}"/>
                </a:ext>
              </a:extLst>
            </p:cNvPr>
            <p:cNvSpPr>
              <a:spLocks/>
            </p:cNvSpPr>
            <p:nvPr/>
          </p:nvSpPr>
          <p:spPr>
            <a:xfrm>
              <a:off x="8673976" y="2674958"/>
              <a:ext cx="936000" cy="9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900" b="1" dirty="0">
                <a:latin typeface="Arial" panose="020B0604020202020204" pitchFamily="34" charset="0"/>
                <a:cs typeface="Arial" panose="020B0604020202020204" pitchFamily="34" charset="0"/>
              </a:endParaRPr>
            </a:p>
          </p:txBody>
        </p:sp>
        <p:sp>
          <p:nvSpPr>
            <p:cNvPr id="14" name="Obdélník 13">
              <a:extLst>
                <a:ext uri="{FF2B5EF4-FFF2-40B4-BE49-F238E27FC236}">
                  <a16:creationId xmlns:a16="http://schemas.microsoft.com/office/drawing/2014/main" id="{E6CBD731-579A-4F09-8BA9-A476FD36CBD7}"/>
                </a:ext>
              </a:extLst>
            </p:cNvPr>
            <p:cNvSpPr/>
            <p:nvPr/>
          </p:nvSpPr>
          <p:spPr>
            <a:xfrm>
              <a:off x="8690366" y="2864676"/>
              <a:ext cx="903220" cy="556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sz="2400" b="1" dirty="0">
                  <a:latin typeface="+mj-lt"/>
                  <a:cs typeface="Arial" panose="020B0604020202020204" pitchFamily="34" charset="0"/>
                </a:rPr>
                <a:t>31+ </a:t>
              </a:r>
            </a:p>
            <a:p>
              <a:pPr algn="ctr"/>
              <a:r>
                <a:rPr lang="cs-CZ" sz="1400" b="1" dirty="0">
                  <a:latin typeface="Arial" panose="020B0604020202020204" pitchFamily="34" charset="0"/>
                  <a:cs typeface="Arial" panose="020B0604020202020204" pitchFamily="34" charset="0"/>
                </a:rPr>
                <a:t>zemí</a:t>
              </a:r>
              <a:r>
                <a:rPr lang="en-GB" sz="1400" b="1" dirty="0">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691990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PA RENOMIA GROUP V Evropě">
    <p:spTree>
      <p:nvGrpSpPr>
        <p:cNvPr id="1" name=""/>
        <p:cNvGrpSpPr/>
        <p:nvPr/>
      </p:nvGrpSpPr>
      <p:grpSpPr>
        <a:xfrm>
          <a:off x="0" y="0"/>
          <a:ext cx="0" cy="0"/>
          <a:chOff x="0" y="0"/>
          <a:chExt cx="0" cy="0"/>
        </a:xfrm>
      </p:grpSpPr>
      <p:sp>
        <p:nvSpPr>
          <p:cNvPr id="10" name="Zástupný symbol pro nadpis 1">
            <a:extLst>
              <a:ext uri="{FF2B5EF4-FFF2-40B4-BE49-F238E27FC236}">
                <a16:creationId xmlns:a16="http://schemas.microsoft.com/office/drawing/2014/main" id="{B5397E5C-4E3C-468C-9F43-7473F153B059}"/>
              </a:ext>
            </a:extLst>
          </p:cNvPr>
          <p:cNvSpPr>
            <a:spLocks noGrp="1"/>
          </p:cNvSpPr>
          <p:nvPr>
            <p:ph type="title" hasCustomPrompt="1"/>
          </p:nvPr>
        </p:nvSpPr>
        <p:spPr>
          <a:xfrm>
            <a:off x="514350" y="540000"/>
            <a:ext cx="11163300" cy="573905"/>
          </a:xfrm>
          <a:prstGeom prst="rect">
            <a:avLst/>
          </a:prstGeom>
        </p:spPr>
        <p:txBody>
          <a:bodyPr vert="horz" lIns="91440" tIns="45720" rIns="91440" bIns="45720" rtlCol="0" anchor="t" anchorCtr="0">
            <a:noAutofit/>
          </a:bodyPr>
          <a:lstStyle>
            <a:lvl1pPr marL="0" indent="0">
              <a:defRPr sz="2800" b="1"/>
            </a:lvl1pPr>
          </a:lstStyle>
          <a:p>
            <a:r>
              <a:rPr lang="cs-CZ" dirty="0"/>
              <a:t>Hlavní nadpis daného slidu</a:t>
            </a:r>
            <a:br>
              <a:rPr lang="cs-CZ" dirty="0"/>
            </a:br>
            <a:endParaRPr lang="cs-CZ" dirty="0"/>
          </a:p>
        </p:txBody>
      </p:sp>
      <p:sp>
        <p:nvSpPr>
          <p:cNvPr id="34" name="Zástupný symbol pro číslo snímku 3">
            <a:extLst>
              <a:ext uri="{FF2B5EF4-FFF2-40B4-BE49-F238E27FC236}">
                <a16:creationId xmlns:a16="http://schemas.microsoft.com/office/drawing/2014/main" id="{132905D4-188C-44A8-BDE6-03B5A5164224}"/>
              </a:ext>
            </a:extLst>
          </p:cNvPr>
          <p:cNvSpPr>
            <a:spLocks noGrp="1"/>
          </p:cNvSpPr>
          <p:nvPr>
            <p:ph type="sldNum" sz="quarter" idx="4"/>
          </p:nvPr>
        </p:nvSpPr>
        <p:spPr>
          <a:xfrm>
            <a:off x="8601074" y="6230834"/>
            <a:ext cx="3076575" cy="365125"/>
          </a:xfrm>
          <a:prstGeom prst="rect">
            <a:avLst/>
          </a:prstGeom>
        </p:spPr>
        <p:txBody>
          <a:bodyPr vert="horz" lIns="91440" tIns="45720" rIns="91440" bIns="45720" rtlCol="0" anchor="ctr"/>
          <a:lstStyle>
            <a:lvl1pPr algn="r">
              <a:defRPr sz="1100">
                <a:solidFill>
                  <a:srgbClr val="4C7393"/>
                </a:solidFill>
              </a:defRPr>
            </a:lvl1pPr>
          </a:lstStyle>
          <a:p>
            <a:fld id="{68FE4FA1-68B8-49BA-A3D1-36580FD32879}" type="slidenum">
              <a:rPr lang="cs-CZ" smtClean="0"/>
              <a:pPr/>
              <a:t>‹#›</a:t>
            </a:fld>
            <a:endParaRPr lang="cs-CZ" dirty="0"/>
          </a:p>
        </p:txBody>
      </p:sp>
      <p:pic>
        <p:nvPicPr>
          <p:cNvPr id="4" name="Obrázek 3">
            <a:extLst>
              <a:ext uri="{FF2B5EF4-FFF2-40B4-BE49-F238E27FC236}">
                <a16:creationId xmlns:a16="http://schemas.microsoft.com/office/drawing/2014/main" id="{DA9848EF-7C80-4A9B-8C14-DA83BE928A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092" y="946243"/>
            <a:ext cx="12184908" cy="5189381"/>
          </a:xfrm>
          <a:prstGeom prst="rect">
            <a:avLst/>
          </a:prstGeom>
        </p:spPr>
      </p:pic>
      <p:grpSp>
        <p:nvGrpSpPr>
          <p:cNvPr id="5" name="Skupina 4">
            <a:extLst>
              <a:ext uri="{FF2B5EF4-FFF2-40B4-BE49-F238E27FC236}">
                <a16:creationId xmlns:a16="http://schemas.microsoft.com/office/drawing/2014/main" id="{74343B5B-071E-43CA-A9DB-9F3637D65C29}"/>
              </a:ext>
            </a:extLst>
          </p:cNvPr>
          <p:cNvGrpSpPr/>
          <p:nvPr userDrawn="1"/>
        </p:nvGrpSpPr>
        <p:grpSpPr>
          <a:xfrm>
            <a:off x="2474457" y="1021284"/>
            <a:ext cx="8050693" cy="4970668"/>
            <a:chOff x="2748973" y="1476410"/>
            <a:chExt cx="7569160" cy="4516378"/>
          </a:xfrm>
        </p:grpSpPr>
        <p:grpSp>
          <p:nvGrpSpPr>
            <p:cNvPr id="6" name="Skupina 5">
              <a:extLst>
                <a:ext uri="{FF2B5EF4-FFF2-40B4-BE49-F238E27FC236}">
                  <a16:creationId xmlns:a16="http://schemas.microsoft.com/office/drawing/2014/main" id="{E9B12C98-8A04-4742-B05A-CDC0C468E393}"/>
                </a:ext>
              </a:extLst>
            </p:cNvPr>
            <p:cNvGrpSpPr/>
            <p:nvPr/>
          </p:nvGrpSpPr>
          <p:grpSpPr>
            <a:xfrm>
              <a:off x="2748973" y="1476410"/>
              <a:ext cx="7569160" cy="4516378"/>
              <a:chOff x="2748973" y="1476410"/>
              <a:chExt cx="7569160" cy="4516378"/>
            </a:xfrm>
          </p:grpSpPr>
          <p:cxnSp>
            <p:nvCxnSpPr>
              <p:cNvPr id="13" name="Přímá spojnice se šipkou 54">
                <a:extLst>
                  <a:ext uri="{FF2B5EF4-FFF2-40B4-BE49-F238E27FC236}">
                    <a16:creationId xmlns:a16="http://schemas.microsoft.com/office/drawing/2014/main" id="{B13F0FC8-A244-44FA-9B1C-AB8A7CD977BA}"/>
                  </a:ext>
                </a:extLst>
              </p:cNvPr>
              <p:cNvCxnSpPr>
                <a:cxnSpLocks/>
              </p:cNvCxnSpPr>
              <p:nvPr/>
            </p:nvCxnSpPr>
            <p:spPr>
              <a:xfrm flipV="1">
                <a:off x="6821829" y="3149395"/>
                <a:ext cx="1636000" cy="583254"/>
              </a:xfrm>
              <a:prstGeom prst="straightConnector1">
                <a:avLst/>
              </a:prstGeom>
              <a:ln w="19050">
                <a:solidFill>
                  <a:schemeClr val="bg1"/>
                </a:solidFill>
                <a:headEnd type="none" w="lg" len="lg"/>
                <a:tailEnd type="none"/>
              </a:ln>
            </p:spPr>
            <p:style>
              <a:lnRef idx="1">
                <a:schemeClr val="accent1"/>
              </a:lnRef>
              <a:fillRef idx="0">
                <a:schemeClr val="accent1"/>
              </a:fillRef>
              <a:effectRef idx="0">
                <a:schemeClr val="accent1"/>
              </a:effectRef>
              <a:fontRef idx="minor">
                <a:schemeClr val="tx1"/>
              </a:fontRef>
            </p:style>
          </p:cxnSp>
          <p:sp>
            <p:nvSpPr>
              <p:cNvPr id="14" name="Ovál 13">
                <a:extLst>
                  <a:ext uri="{FF2B5EF4-FFF2-40B4-BE49-F238E27FC236}">
                    <a16:creationId xmlns:a16="http://schemas.microsoft.com/office/drawing/2014/main" id="{8878199B-5795-477A-818C-CE37533E0D8B}"/>
                  </a:ext>
                </a:extLst>
              </p:cNvPr>
              <p:cNvSpPr/>
              <p:nvPr/>
            </p:nvSpPr>
            <p:spPr>
              <a:xfrm>
                <a:off x="8324007" y="2500771"/>
                <a:ext cx="1035115" cy="10351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cs-CZ" sz="1100" b="1" dirty="0">
                    <a:latin typeface="+mj-lt"/>
                  </a:rPr>
                  <a:t>Maďarsko</a:t>
                </a:r>
              </a:p>
              <a:p>
                <a:pPr algn="ctr">
                  <a:spcAft>
                    <a:spcPts val="600"/>
                  </a:spcAft>
                </a:pPr>
                <a:r>
                  <a:rPr lang="cs-CZ" sz="1000" b="1" dirty="0"/>
                  <a:t> </a:t>
                </a:r>
                <a:r>
                  <a:rPr lang="cs-CZ" sz="1000" dirty="0"/>
                  <a:t>Budapešť, Debrecen</a:t>
                </a:r>
                <a:endParaRPr lang="cs-CZ" sz="900" dirty="0">
                  <a:solidFill>
                    <a:schemeClr val="bg1"/>
                  </a:solidFill>
                </a:endParaRPr>
              </a:p>
            </p:txBody>
          </p:sp>
          <p:cxnSp>
            <p:nvCxnSpPr>
              <p:cNvPr id="15" name="Přímá spojnice se šipkou 14">
                <a:extLst>
                  <a:ext uri="{FF2B5EF4-FFF2-40B4-BE49-F238E27FC236}">
                    <a16:creationId xmlns:a16="http://schemas.microsoft.com/office/drawing/2014/main" id="{F4A3AD37-EC6F-4F06-BA6B-35F1544FCCF9}"/>
                  </a:ext>
                </a:extLst>
              </p:cNvPr>
              <p:cNvCxnSpPr>
                <a:cxnSpLocks/>
              </p:cNvCxnSpPr>
              <p:nvPr/>
            </p:nvCxnSpPr>
            <p:spPr>
              <a:xfrm flipV="1">
                <a:off x="4024595" y="3441022"/>
                <a:ext cx="2306083" cy="988009"/>
              </a:xfrm>
              <a:prstGeom prst="straightConnector1">
                <a:avLst/>
              </a:prstGeom>
              <a:ln w="19050">
                <a:solidFill>
                  <a:schemeClr val="bg1"/>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6" name="Přímá spojnice 15">
                <a:extLst>
                  <a:ext uri="{FF2B5EF4-FFF2-40B4-BE49-F238E27FC236}">
                    <a16:creationId xmlns:a16="http://schemas.microsoft.com/office/drawing/2014/main" id="{70B5A622-E4D6-42E6-85CE-DC75CD19D2CC}"/>
                  </a:ext>
                </a:extLst>
              </p:cNvPr>
              <p:cNvCxnSpPr/>
              <p:nvPr/>
            </p:nvCxnSpPr>
            <p:spPr>
              <a:xfrm flipV="1">
                <a:off x="8497052" y="2955672"/>
                <a:ext cx="657371"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Přímá spojnice se šipkou 16">
                <a:extLst>
                  <a:ext uri="{FF2B5EF4-FFF2-40B4-BE49-F238E27FC236}">
                    <a16:creationId xmlns:a16="http://schemas.microsoft.com/office/drawing/2014/main" id="{640055BF-D504-4AC7-9F95-EEB41F31B089}"/>
                  </a:ext>
                </a:extLst>
              </p:cNvPr>
              <p:cNvCxnSpPr>
                <a:cxnSpLocks/>
              </p:cNvCxnSpPr>
              <p:nvPr/>
            </p:nvCxnSpPr>
            <p:spPr>
              <a:xfrm flipH="1" flipV="1">
                <a:off x="4884400" y="2842814"/>
                <a:ext cx="1038998" cy="241412"/>
              </a:xfrm>
              <a:prstGeom prst="straightConnector1">
                <a:avLst/>
              </a:prstGeom>
              <a:solidFill>
                <a:schemeClr val="accent2"/>
              </a:solidFill>
              <a:ln w="19050" cap="sq">
                <a:solidFill>
                  <a:schemeClr val="bg1"/>
                </a:solidFill>
                <a:bevel/>
                <a:headEnd type="none" w="lg" len="lg"/>
                <a:tailEnd type="none"/>
              </a:ln>
            </p:spPr>
            <p:style>
              <a:lnRef idx="1">
                <a:schemeClr val="accent1"/>
              </a:lnRef>
              <a:fillRef idx="0">
                <a:schemeClr val="accent1"/>
              </a:fillRef>
              <a:effectRef idx="0">
                <a:schemeClr val="accent1"/>
              </a:effectRef>
              <a:fontRef idx="minor">
                <a:schemeClr val="tx1"/>
              </a:fontRef>
            </p:style>
          </p:cxnSp>
          <p:sp>
            <p:nvSpPr>
              <p:cNvPr id="18" name="Ovál 17">
                <a:extLst>
                  <a:ext uri="{FF2B5EF4-FFF2-40B4-BE49-F238E27FC236}">
                    <a16:creationId xmlns:a16="http://schemas.microsoft.com/office/drawing/2014/main" id="{BF76551C-E1CD-4A64-A25E-73423ED6B251}"/>
                  </a:ext>
                </a:extLst>
              </p:cNvPr>
              <p:cNvSpPr>
                <a:spLocks noChangeAspect="1"/>
              </p:cNvSpPr>
              <p:nvPr/>
            </p:nvSpPr>
            <p:spPr>
              <a:xfrm>
                <a:off x="2748973" y="3916734"/>
                <a:ext cx="1340625" cy="13406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cs-CZ" sz="1200" b="1" dirty="0">
                    <a:latin typeface="+mj-lt"/>
                  </a:rPr>
                  <a:t>Slovensko</a:t>
                </a:r>
              </a:p>
              <a:p>
                <a:pPr algn="ctr"/>
                <a:r>
                  <a:rPr lang="cs-CZ" sz="1000" b="1" dirty="0"/>
                  <a:t> </a:t>
                </a:r>
                <a:r>
                  <a:rPr lang="cs-CZ" sz="1000" dirty="0"/>
                  <a:t>Bratislava, Košice, Nitra, Zvolen </a:t>
                </a:r>
                <a:r>
                  <a:rPr lang="en-US" sz="1000" dirty="0"/>
                  <a:t>a </a:t>
                </a:r>
                <a:r>
                  <a:rPr lang="cs-CZ" sz="1000" dirty="0"/>
                  <a:t>20</a:t>
                </a:r>
                <a:r>
                  <a:rPr lang="en-US" sz="1000" dirty="0"/>
                  <a:t> </a:t>
                </a:r>
                <a:r>
                  <a:rPr lang="en-US" sz="1000" dirty="0" err="1"/>
                  <a:t>dalších</a:t>
                </a:r>
                <a:r>
                  <a:rPr lang="en-US" sz="1000" dirty="0"/>
                  <a:t> </a:t>
                </a:r>
                <a:r>
                  <a:rPr lang="en-US" sz="1000" dirty="0" err="1"/>
                  <a:t>lokalit</a:t>
                </a:r>
                <a:endParaRPr lang="cs-CZ" sz="1000" dirty="0">
                  <a:solidFill>
                    <a:schemeClr val="bg1"/>
                  </a:solidFill>
                </a:endParaRPr>
              </a:p>
            </p:txBody>
          </p:sp>
          <p:cxnSp>
            <p:nvCxnSpPr>
              <p:cNvPr id="19" name="Přímá spojnice 18">
                <a:extLst>
                  <a:ext uri="{FF2B5EF4-FFF2-40B4-BE49-F238E27FC236}">
                    <a16:creationId xmlns:a16="http://schemas.microsoft.com/office/drawing/2014/main" id="{8458476D-7D0D-48C5-B200-EB80E7E3448A}"/>
                  </a:ext>
                </a:extLst>
              </p:cNvPr>
              <p:cNvCxnSpPr>
                <a:cxnSpLocks noChangeAspect="1"/>
              </p:cNvCxnSpPr>
              <p:nvPr/>
            </p:nvCxnSpPr>
            <p:spPr>
              <a:xfrm>
                <a:off x="2979692" y="4382289"/>
                <a:ext cx="87763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Přímá spojnice se šipkou 19">
                <a:extLst>
                  <a:ext uri="{FF2B5EF4-FFF2-40B4-BE49-F238E27FC236}">
                    <a16:creationId xmlns:a16="http://schemas.microsoft.com/office/drawing/2014/main" id="{E4738047-A866-45CD-8441-4F84A9D24BE0}"/>
                  </a:ext>
                </a:extLst>
              </p:cNvPr>
              <p:cNvCxnSpPr>
                <a:cxnSpLocks/>
              </p:cNvCxnSpPr>
              <p:nvPr/>
            </p:nvCxnSpPr>
            <p:spPr>
              <a:xfrm flipV="1">
                <a:off x="7977319" y="4036172"/>
                <a:ext cx="961021" cy="96961"/>
              </a:xfrm>
              <a:prstGeom prst="straightConnector1">
                <a:avLst/>
              </a:prstGeom>
              <a:solidFill>
                <a:srgbClr val="D168E2"/>
              </a:solidFill>
              <a:ln w="19050">
                <a:solidFill>
                  <a:schemeClr val="bg1"/>
                </a:solidFill>
                <a:headEnd type="none" w="lg" len="lg"/>
                <a:tailEnd type="none"/>
              </a:ln>
            </p:spPr>
            <p:style>
              <a:lnRef idx="1">
                <a:schemeClr val="accent1"/>
              </a:lnRef>
              <a:fillRef idx="0">
                <a:schemeClr val="accent1"/>
              </a:fillRef>
              <a:effectRef idx="0">
                <a:schemeClr val="accent1"/>
              </a:effectRef>
              <a:fontRef idx="minor">
                <a:schemeClr val="tx1"/>
              </a:fontRef>
            </p:style>
          </p:cxnSp>
          <p:sp>
            <p:nvSpPr>
              <p:cNvPr id="21" name="Ovál 20">
                <a:extLst>
                  <a:ext uri="{FF2B5EF4-FFF2-40B4-BE49-F238E27FC236}">
                    <a16:creationId xmlns:a16="http://schemas.microsoft.com/office/drawing/2014/main" id="{C0246F31-15AD-480F-BCCC-1CAEBCFDF7D4}"/>
                  </a:ext>
                </a:extLst>
              </p:cNvPr>
              <p:cNvSpPr/>
              <p:nvPr/>
            </p:nvSpPr>
            <p:spPr>
              <a:xfrm>
                <a:off x="8875750" y="3474882"/>
                <a:ext cx="1442383" cy="13941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cs-CZ" sz="1400" b="1" dirty="0">
                    <a:latin typeface="+mj-lt"/>
                  </a:rPr>
                  <a:t>Rumunsko</a:t>
                </a:r>
              </a:p>
              <a:p>
                <a:pPr algn="ctr">
                  <a:spcAft>
                    <a:spcPts val="600"/>
                  </a:spcAft>
                </a:pPr>
                <a:r>
                  <a:rPr lang="en-US" sz="1000" dirty="0" err="1"/>
                  <a:t>Bukurešť</a:t>
                </a:r>
                <a:r>
                  <a:rPr lang="cs-CZ" sz="1000" dirty="0"/>
                  <a:t>,</a:t>
                </a:r>
                <a:r>
                  <a:rPr lang="en-US" sz="1000" dirty="0"/>
                  <a:t> </a:t>
                </a:r>
                <a:r>
                  <a:rPr lang="cs-CZ" sz="1000" dirty="0" err="1"/>
                  <a:t>Braila</a:t>
                </a:r>
                <a:r>
                  <a:rPr lang="cs-CZ" sz="1000" dirty="0"/>
                  <a:t>, </a:t>
                </a:r>
                <a:r>
                  <a:rPr lang="cs-CZ" sz="1000" dirty="0" err="1"/>
                  <a:t>Popesti-Leordeni</a:t>
                </a:r>
                <a:r>
                  <a:rPr lang="cs-CZ" sz="1000" dirty="0"/>
                  <a:t>, </a:t>
                </a:r>
                <a:r>
                  <a:rPr lang="cs-CZ" sz="1000" dirty="0" err="1"/>
                  <a:t>Sučava</a:t>
                </a:r>
                <a:r>
                  <a:rPr lang="cs-CZ" sz="1000" dirty="0"/>
                  <a:t> </a:t>
                </a:r>
                <a:r>
                  <a:rPr lang="en-US" sz="1000" dirty="0"/>
                  <a:t>a 2</a:t>
                </a:r>
                <a:r>
                  <a:rPr lang="cs-CZ" sz="1000" dirty="0"/>
                  <a:t>5</a:t>
                </a:r>
                <a:r>
                  <a:rPr lang="en-US" sz="1000" dirty="0"/>
                  <a:t> </a:t>
                </a:r>
                <a:r>
                  <a:rPr lang="en-US" sz="1000" dirty="0" err="1"/>
                  <a:t>dalších</a:t>
                </a:r>
                <a:r>
                  <a:rPr lang="en-US" sz="1000" dirty="0"/>
                  <a:t> </a:t>
                </a:r>
                <a:r>
                  <a:rPr lang="en-US" sz="1000" dirty="0" err="1"/>
                  <a:t>lokalit</a:t>
                </a:r>
                <a:endParaRPr lang="en-US" sz="1000" dirty="0">
                  <a:solidFill>
                    <a:schemeClr val="bg1"/>
                  </a:solidFill>
                </a:endParaRPr>
              </a:p>
            </p:txBody>
          </p:sp>
          <p:cxnSp>
            <p:nvCxnSpPr>
              <p:cNvPr id="22" name="Přímá spojnice 21">
                <a:extLst>
                  <a:ext uri="{FF2B5EF4-FFF2-40B4-BE49-F238E27FC236}">
                    <a16:creationId xmlns:a16="http://schemas.microsoft.com/office/drawing/2014/main" id="{AC633192-8CAE-4CE5-A2DA-6969CD608BCE}"/>
                  </a:ext>
                </a:extLst>
              </p:cNvPr>
              <p:cNvCxnSpPr>
                <a:cxnSpLocks/>
              </p:cNvCxnSpPr>
              <p:nvPr/>
            </p:nvCxnSpPr>
            <p:spPr>
              <a:xfrm>
                <a:off x="9154423" y="3971280"/>
                <a:ext cx="85509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Přímá spojnice se šipkou 22">
                <a:extLst>
                  <a:ext uri="{FF2B5EF4-FFF2-40B4-BE49-F238E27FC236}">
                    <a16:creationId xmlns:a16="http://schemas.microsoft.com/office/drawing/2014/main" id="{38512356-230F-4150-B019-F62B6DC58AFD}"/>
                  </a:ext>
                </a:extLst>
              </p:cNvPr>
              <p:cNvCxnSpPr>
                <a:cxnSpLocks/>
              </p:cNvCxnSpPr>
              <p:nvPr/>
            </p:nvCxnSpPr>
            <p:spPr>
              <a:xfrm>
                <a:off x="7881510" y="4892280"/>
                <a:ext cx="543620" cy="246729"/>
              </a:xfrm>
              <a:prstGeom prst="straightConnector1">
                <a:avLst/>
              </a:prstGeom>
              <a:ln w="19050">
                <a:solidFill>
                  <a:schemeClr val="bg1"/>
                </a:solidFill>
                <a:headEnd type="none" w="lg" len="lg"/>
                <a:tailEnd type="none"/>
              </a:ln>
            </p:spPr>
            <p:style>
              <a:lnRef idx="1">
                <a:schemeClr val="accent1"/>
              </a:lnRef>
              <a:fillRef idx="0">
                <a:schemeClr val="accent1"/>
              </a:fillRef>
              <a:effectRef idx="0">
                <a:schemeClr val="accent1"/>
              </a:effectRef>
              <a:fontRef idx="minor">
                <a:schemeClr val="tx1"/>
              </a:fontRef>
            </p:style>
          </p:cxnSp>
          <p:sp>
            <p:nvSpPr>
              <p:cNvPr id="24" name="Ovál 23">
                <a:extLst>
                  <a:ext uri="{FF2B5EF4-FFF2-40B4-BE49-F238E27FC236}">
                    <a16:creationId xmlns:a16="http://schemas.microsoft.com/office/drawing/2014/main" id="{46BE26A8-A03E-4D79-97FE-53C257079FC9}"/>
                  </a:ext>
                </a:extLst>
              </p:cNvPr>
              <p:cNvSpPr/>
              <p:nvPr/>
            </p:nvSpPr>
            <p:spPr>
              <a:xfrm>
                <a:off x="8199453" y="4869030"/>
                <a:ext cx="1117344" cy="11237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cs-CZ" sz="1200" b="1" dirty="0">
                    <a:latin typeface="+mj-lt"/>
                  </a:rPr>
                  <a:t>Bulharsko</a:t>
                </a:r>
              </a:p>
              <a:p>
                <a:pPr algn="ctr">
                  <a:spcAft>
                    <a:spcPts val="600"/>
                  </a:spcAft>
                </a:pPr>
                <a:r>
                  <a:rPr lang="cs-CZ" sz="1000" dirty="0"/>
                  <a:t>Sofie, Varna</a:t>
                </a:r>
                <a:endParaRPr lang="cs-CZ" sz="1000" dirty="0">
                  <a:solidFill>
                    <a:schemeClr val="bg1"/>
                  </a:solidFill>
                </a:endParaRPr>
              </a:p>
            </p:txBody>
          </p:sp>
          <p:cxnSp>
            <p:nvCxnSpPr>
              <p:cNvPr id="25" name="Přímá spojnice 24">
                <a:extLst>
                  <a:ext uri="{FF2B5EF4-FFF2-40B4-BE49-F238E27FC236}">
                    <a16:creationId xmlns:a16="http://schemas.microsoft.com/office/drawing/2014/main" id="{9FB15D9E-DBDF-4705-9E58-7245E8D42B5B}"/>
                  </a:ext>
                </a:extLst>
              </p:cNvPr>
              <p:cNvCxnSpPr/>
              <p:nvPr/>
            </p:nvCxnSpPr>
            <p:spPr>
              <a:xfrm flipV="1">
                <a:off x="8419050" y="5442533"/>
                <a:ext cx="675110" cy="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31D52215-34F6-483C-AC8D-279DAFBF8C70}"/>
                  </a:ext>
                </a:extLst>
              </p:cNvPr>
              <p:cNvCxnSpPr>
                <a:cxnSpLocks/>
              </p:cNvCxnSpPr>
              <p:nvPr/>
            </p:nvCxnSpPr>
            <p:spPr>
              <a:xfrm flipV="1">
                <a:off x="6200591" y="4350663"/>
                <a:ext cx="753316" cy="809978"/>
              </a:xfrm>
              <a:prstGeom prst="line">
                <a:avLst/>
              </a:prstGeom>
              <a:solidFill>
                <a:schemeClr val="tx2">
                  <a:lumMod val="75000"/>
                </a:schemeClr>
              </a:solidFill>
              <a:ln w="19050">
                <a:solidFill>
                  <a:schemeClr val="bg1"/>
                </a:solidFill>
                <a:headEnd type="none"/>
              </a:ln>
            </p:spPr>
            <p:style>
              <a:lnRef idx="1">
                <a:schemeClr val="accent1"/>
              </a:lnRef>
              <a:fillRef idx="0">
                <a:schemeClr val="accent1"/>
              </a:fillRef>
              <a:effectRef idx="0">
                <a:schemeClr val="accent1"/>
              </a:effectRef>
              <a:fontRef idx="minor">
                <a:schemeClr val="tx1"/>
              </a:fontRef>
            </p:style>
          </p:cxnSp>
          <p:sp>
            <p:nvSpPr>
              <p:cNvPr id="27" name="Ovál 26">
                <a:extLst>
                  <a:ext uri="{FF2B5EF4-FFF2-40B4-BE49-F238E27FC236}">
                    <a16:creationId xmlns:a16="http://schemas.microsoft.com/office/drawing/2014/main" id="{45059C1C-1116-4D3E-A733-8F5EC8B90DCC}"/>
                  </a:ext>
                </a:extLst>
              </p:cNvPr>
              <p:cNvSpPr/>
              <p:nvPr/>
            </p:nvSpPr>
            <p:spPr>
              <a:xfrm>
                <a:off x="2808349" y="1476410"/>
                <a:ext cx="2319381" cy="231938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80000"/>
                  </a:lnSpc>
                  <a:spcAft>
                    <a:spcPts val="1200"/>
                  </a:spcAft>
                </a:pPr>
                <a:r>
                  <a:rPr lang="cs-CZ" sz="2400" b="1" dirty="0">
                    <a:latin typeface="+mj-lt"/>
                  </a:rPr>
                  <a:t>Česká</a:t>
                </a:r>
                <a:br>
                  <a:rPr lang="cs-CZ" sz="2400" b="1" dirty="0">
                    <a:latin typeface="+mj-lt"/>
                  </a:rPr>
                </a:br>
                <a:r>
                  <a:rPr lang="cs-CZ" sz="2400" b="1" dirty="0">
                    <a:latin typeface="+mj-lt"/>
                  </a:rPr>
                  <a:t>Republika</a:t>
                </a:r>
              </a:p>
              <a:p>
                <a:pPr algn="ctr" fontAlgn="auto">
                  <a:spcBef>
                    <a:spcPts val="0"/>
                  </a:spcBef>
                  <a:spcAft>
                    <a:spcPts val="0"/>
                  </a:spcAft>
                  <a:defRPr/>
                </a:pPr>
                <a:r>
                  <a:rPr lang="en-US" sz="1100" dirty="0"/>
                  <a:t>Brno, </a:t>
                </a:r>
                <a:r>
                  <a:rPr lang="en-US" sz="1100" dirty="0" err="1"/>
                  <a:t>České</a:t>
                </a:r>
                <a:r>
                  <a:rPr lang="en-US" sz="1100" dirty="0"/>
                  <a:t> </a:t>
                </a:r>
                <a:r>
                  <a:rPr lang="en-US" sz="1100" dirty="0" err="1"/>
                  <a:t>Budějovice</a:t>
                </a:r>
                <a:r>
                  <a:rPr lang="en-US" sz="1100" dirty="0"/>
                  <a:t>,</a:t>
                </a:r>
              </a:p>
              <a:p>
                <a:pPr algn="ctr" fontAlgn="auto">
                  <a:spcBef>
                    <a:spcPts val="0"/>
                  </a:spcBef>
                  <a:spcAft>
                    <a:spcPts val="0"/>
                  </a:spcAft>
                  <a:defRPr/>
                </a:pPr>
                <a:r>
                  <a:rPr lang="en-US" sz="1100" dirty="0"/>
                  <a:t>Liberec, Most, Ostrava,</a:t>
                </a:r>
              </a:p>
              <a:p>
                <a:pPr algn="ctr" fontAlgn="auto">
                  <a:spcBef>
                    <a:spcPts val="0"/>
                  </a:spcBef>
                  <a:spcAft>
                    <a:spcPts val="0"/>
                  </a:spcAft>
                  <a:defRPr/>
                </a:pPr>
                <a:r>
                  <a:rPr lang="en-US" sz="1100" dirty="0"/>
                  <a:t>Pardubice, </a:t>
                </a:r>
                <a:r>
                  <a:rPr lang="en-US" sz="1100" dirty="0" err="1"/>
                  <a:t>Plzeň</a:t>
                </a:r>
                <a:r>
                  <a:rPr lang="en-US" sz="1100" dirty="0"/>
                  <a:t>, Pra</a:t>
                </a:r>
                <a:r>
                  <a:rPr lang="cs-CZ" sz="1100" dirty="0"/>
                  <a:t>ha</a:t>
                </a:r>
                <a:r>
                  <a:rPr lang="en-US" sz="1100" dirty="0"/>
                  <a:t>,</a:t>
                </a:r>
              </a:p>
              <a:p>
                <a:pPr algn="ctr" fontAlgn="auto">
                  <a:spcBef>
                    <a:spcPts val="0"/>
                  </a:spcBef>
                  <a:spcAft>
                    <a:spcPts val="0"/>
                  </a:spcAft>
                  <a:defRPr/>
                </a:pPr>
                <a:r>
                  <a:rPr lang="en-US" sz="1100" dirty="0" err="1"/>
                  <a:t>Přerov</a:t>
                </a:r>
                <a:r>
                  <a:rPr lang="en-US" sz="1100" dirty="0"/>
                  <a:t> a </a:t>
                </a:r>
                <a:r>
                  <a:rPr lang="cs-CZ" sz="1100" dirty="0"/>
                  <a:t>112</a:t>
                </a:r>
                <a:r>
                  <a:rPr lang="en-US" sz="1100" dirty="0"/>
                  <a:t> </a:t>
                </a:r>
                <a:r>
                  <a:rPr lang="en-US" sz="1100" dirty="0" err="1"/>
                  <a:t>dalších</a:t>
                </a:r>
                <a:r>
                  <a:rPr lang="en-US" sz="1100" dirty="0"/>
                  <a:t> </a:t>
                </a:r>
                <a:r>
                  <a:rPr lang="en-US" sz="1100" dirty="0" err="1"/>
                  <a:t>lokalit</a:t>
                </a:r>
                <a:endParaRPr lang="en-US" sz="1100" dirty="0">
                  <a:solidFill>
                    <a:schemeClr val="bg1"/>
                  </a:solidFill>
                </a:endParaRPr>
              </a:p>
            </p:txBody>
          </p:sp>
        </p:grpSp>
        <p:cxnSp>
          <p:nvCxnSpPr>
            <p:cNvPr id="7" name="Přímá spojnice se šipkou 50">
              <a:extLst>
                <a:ext uri="{FF2B5EF4-FFF2-40B4-BE49-F238E27FC236}">
                  <a16:creationId xmlns:a16="http://schemas.microsoft.com/office/drawing/2014/main" id="{B994CFD4-559F-4C1E-B971-B6F94AB536BA}"/>
                </a:ext>
              </a:extLst>
            </p:cNvPr>
            <p:cNvCxnSpPr>
              <a:cxnSpLocks/>
              <a:endCxn id="9" idx="7"/>
            </p:cNvCxnSpPr>
            <p:nvPr/>
          </p:nvCxnSpPr>
          <p:spPr>
            <a:xfrm flipH="1">
              <a:off x="5062767" y="4208667"/>
              <a:ext cx="1122606" cy="592315"/>
            </a:xfrm>
            <a:prstGeom prst="straightConnector1">
              <a:avLst/>
            </a:prstGeom>
            <a:ln w="19050">
              <a:solidFill>
                <a:schemeClr val="bg1"/>
              </a:solidFill>
              <a:headEnd type="none" w="lg" len="lg"/>
              <a:tailEnd type="none"/>
            </a:ln>
          </p:spPr>
          <p:style>
            <a:lnRef idx="1">
              <a:schemeClr val="accent1"/>
            </a:lnRef>
            <a:fillRef idx="0">
              <a:schemeClr val="accent1"/>
            </a:fillRef>
            <a:effectRef idx="0">
              <a:schemeClr val="accent1"/>
            </a:effectRef>
            <a:fontRef idx="minor">
              <a:schemeClr val="tx1"/>
            </a:fontRef>
          </p:style>
        </p:cxnSp>
        <p:sp>
          <p:nvSpPr>
            <p:cNvPr id="8" name="Ovál 7">
              <a:extLst>
                <a:ext uri="{FF2B5EF4-FFF2-40B4-BE49-F238E27FC236}">
                  <a16:creationId xmlns:a16="http://schemas.microsoft.com/office/drawing/2014/main" id="{88DE5540-12D1-4B0B-8CCC-29FB96A801DD}"/>
                </a:ext>
              </a:extLst>
            </p:cNvPr>
            <p:cNvSpPr/>
            <p:nvPr/>
          </p:nvSpPr>
          <p:spPr>
            <a:xfrm>
              <a:off x="5513996" y="4896430"/>
              <a:ext cx="1035115" cy="10351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600"/>
                </a:spcAft>
              </a:pPr>
              <a:r>
                <a:rPr lang="cs-CZ" sz="1200" b="1" dirty="0">
                  <a:latin typeface="+mj-lt"/>
                </a:rPr>
                <a:t>Srbsko</a:t>
              </a:r>
            </a:p>
            <a:p>
              <a:pPr algn="ctr">
                <a:spcAft>
                  <a:spcPts val="600"/>
                </a:spcAft>
              </a:pPr>
              <a:r>
                <a:rPr lang="cs-CZ" sz="1000" b="1" dirty="0"/>
                <a:t> </a:t>
              </a:r>
              <a:r>
                <a:rPr lang="cs-CZ" sz="1000" dirty="0" err="1"/>
                <a:t>Subotica</a:t>
              </a:r>
              <a:endParaRPr lang="cs-CZ" sz="900" dirty="0">
                <a:solidFill>
                  <a:schemeClr val="bg1"/>
                </a:solidFill>
              </a:endParaRPr>
            </a:p>
          </p:txBody>
        </p:sp>
        <p:sp>
          <p:nvSpPr>
            <p:cNvPr id="9" name="Ovál 8">
              <a:extLst>
                <a:ext uri="{FF2B5EF4-FFF2-40B4-BE49-F238E27FC236}">
                  <a16:creationId xmlns:a16="http://schemas.microsoft.com/office/drawing/2014/main" id="{5F2B5D1C-0F79-46A2-BDF9-15DAB7A2962C}"/>
                </a:ext>
              </a:extLst>
            </p:cNvPr>
            <p:cNvSpPr/>
            <p:nvPr/>
          </p:nvSpPr>
          <p:spPr>
            <a:xfrm>
              <a:off x="4179241" y="4649393"/>
              <a:ext cx="1035115" cy="1035115"/>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spcAft>
                  <a:spcPts val="600"/>
                </a:spcAft>
              </a:pPr>
              <a:r>
                <a:rPr lang="cs-CZ" sz="1000" b="1" dirty="0">
                  <a:solidFill>
                    <a:schemeClr val="bg1"/>
                  </a:solidFill>
                  <a:latin typeface="+mj-lt"/>
                </a:rPr>
                <a:t>Chorvatsko</a:t>
              </a:r>
            </a:p>
            <a:p>
              <a:pPr algn="ctr">
                <a:spcAft>
                  <a:spcPts val="600"/>
                </a:spcAft>
              </a:pPr>
              <a:r>
                <a:rPr lang="cs-CZ" sz="1000" dirty="0">
                  <a:solidFill>
                    <a:schemeClr val="bg1"/>
                  </a:solidFill>
                </a:rPr>
                <a:t>Záhřeb, Rijeka</a:t>
              </a:r>
              <a:endParaRPr lang="cs-CZ" sz="900" dirty="0">
                <a:solidFill>
                  <a:schemeClr val="bg1"/>
                </a:solidFill>
              </a:endParaRPr>
            </a:p>
          </p:txBody>
        </p:sp>
        <p:cxnSp>
          <p:nvCxnSpPr>
            <p:cNvPr id="11" name="Přímá spojnice se šipkou 50">
              <a:extLst>
                <a:ext uri="{FF2B5EF4-FFF2-40B4-BE49-F238E27FC236}">
                  <a16:creationId xmlns:a16="http://schemas.microsoft.com/office/drawing/2014/main" id="{011FA988-46D0-4C7A-AF15-04A596B1AABF}"/>
                </a:ext>
              </a:extLst>
            </p:cNvPr>
            <p:cNvCxnSpPr>
              <a:cxnSpLocks/>
            </p:cNvCxnSpPr>
            <p:nvPr/>
          </p:nvCxnSpPr>
          <p:spPr>
            <a:xfrm flipH="1" flipV="1">
              <a:off x="6936931" y="1701990"/>
              <a:ext cx="427888" cy="472405"/>
            </a:xfrm>
            <a:prstGeom prst="straightConnector1">
              <a:avLst/>
            </a:prstGeom>
            <a:ln w="19050">
              <a:solidFill>
                <a:schemeClr val="bg1"/>
              </a:solidFill>
              <a:headEnd type="none" w="lg" len="lg"/>
              <a:tailEnd type="none"/>
            </a:ln>
          </p:spPr>
          <p:style>
            <a:lnRef idx="1">
              <a:schemeClr val="accent1"/>
            </a:lnRef>
            <a:fillRef idx="0">
              <a:schemeClr val="accent1"/>
            </a:fillRef>
            <a:effectRef idx="0">
              <a:schemeClr val="accent1"/>
            </a:effectRef>
            <a:fontRef idx="minor">
              <a:schemeClr val="tx1"/>
            </a:fontRef>
          </p:style>
        </p:cxnSp>
        <p:sp>
          <p:nvSpPr>
            <p:cNvPr id="12" name="Ovál 11">
              <a:extLst>
                <a:ext uri="{FF2B5EF4-FFF2-40B4-BE49-F238E27FC236}">
                  <a16:creationId xmlns:a16="http://schemas.microsoft.com/office/drawing/2014/main" id="{04D831AC-A07C-4917-B4C4-AF41AD83B4ED}"/>
                </a:ext>
              </a:extLst>
            </p:cNvPr>
            <p:cNvSpPr/>
            <p:nvPr/>
          </p:nvSpPr>
          <p:spPr>
            <a:xfrm>
              <a:off x="6917956" y="1886240"/>
              <a:ext cx="1177870" cy="1111394"/>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spcAft>
                  <a:spcPts val="600"/>
                </a:spcAft>
              </a:pPr>
              <a:r>
                <a:rPr lang="cs-CZ" sz="1400" b="1" dirty="0">
                  <a:solidFill>
                    <a:schemeClr val="bg1"/>
                  </a:solidFill>
                  <a:latin typeface="+mj-lt"/>
                </a:rPr>
                <a:t>Lotyšsko</a:t>
              </a:r>
            </a:p>
            <a:p>
              <a:pPr algn="ctr">
                <a:spcAft>
                  <a:spcPts val="600"/>
                </a:spcAft>
              </a:pPr>
              <a:r>
                <a:rPr lang="cs-CZ" sz="1000" dirty="0">
                  <a:solidFill>
                    <a:schemeClr val="bg1"/>
                  </a:solidFill>
                </a:rPr>
                <a:t>Riga a 6 dalších lokalit</a:t>
              </a:r>
              <a:endParaRPr lang="cs-CZ" sz="900" dirty="0">
                <a:solidFill>
                  <a:schemeClr val="bg1"/>
                </a:solidFill>
              </a:endParaRPr>
            </a:p>
          </p:txBody>
        </p:sp>
      </p:grpSp>
      <p:cxnSp>
        <p:nvCxnSpPr>
          <p:cNvPr id="28" name="Přímá spojnice 27">
            <a:extLst>
              <a:ext uri="{FF2B5EF4-FFF2-40B4-BE49-F238E27FC236}">
                <a16:creationId xmlns:a16="http://schemas.microsoft.com/office/drawing/2014/main" id="{0AB30798-5357-432A-8960-861A35C4D923}"/>
              </a:ext>
            </a:extLst>
          </p:cNvPr>
          <p:cNvCxnSpPr/>
          <p:nvPr userDrawn="1"/>
        </p:nvCxnSpPr>
        <p:spPr>
          <a:xfrm flipV="1">
            <a:off x="4190906" y="4999805"/>
            <a:ext cx="718059" cy="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D345812C-BA52-4D77-B394-78ED83FF358D}"/>
              </a:ext>
            </a:extLst>
          </p:cNvPr>
          <p:cNvCxnSpPr/>
          <p:nvPr userDrawn="1"/>
        </p:nvCxnSpPr>
        <p:spPr>
          <a:xfrm flipV="1">
            <a:off x="5686349" y="5373555"/>
            <a:ext cx="576000" cy="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Přímá spojnice 29">
            <a:extLst>
              <a:ext uri="{FF2B5EF4-FFF2-40B4-BE49-F238E27FC236}">
                <a16:creationId xmlns:a16="http://schemas.microsoft.com/office/drawing/2014/main" id="{B6ED5DD4-A1FE-424D-9CFC-5308104A0797}"/>
              </a:ext>
            </a:extLst>
          </p:cNvPr>
          <p:cNvCxnSpPr>
            <a:cxnSpLocks noChangeAspect="1"/>
          </p:cNvCxnSpPr>
          <p:nvPr userDrawn="1"/>
        </p:nvCxnSpPr>
        <p:spPr>
          <a:xfrm>
            <a:off x="2994414" y="2270192"/>
            <a:ext cx="15243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Přímá spojnice 30">
            <a:extLst>
              <a:ext uri="{FF2B5EF4-FFF2-40B4-BE49-F238E27FC236}">
                <a16:creationId xmlns:a16="http://schemas.microsoft.com/office/drawing/2014/main" id="{5C7CA9F4-12B0-4283-94D0-EE6E776ECC34}"/>
              </a:ext>
            </a:extLst>
          </p:cNvPr>
          <p:cNvCxnSpPr/>
          <p:nvPr userDrawn="1"/>
        </p:nvCxnSpPr>
        <p:spPr>
          <a:xfrm flipV="1">
            <a:off x="7176032" y="2019392"/>
            <a:ext cx="718059" cy="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414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Dva obsahy">
    <p:spTree>
      <p:nvGrpSpPr>
        <p:cNvPr id="1" name=""/>
        <p:cNvGrpSpPr/>
        <p:nvPr/>
      </p:nvGrpSpPr>
      <p:grpSpPr>
        <a:xfrm>
          <a:off x="0" y="0"/>
          <a:ext cx="0" cy="0"/>
          <a:chOff x="0" y="0"/>
          <a:chExt cx="0" cy="0"/>
        </a:xfrm>
      </p:grpSpPr>
      <p:sp>
        <p:nvSpPr>
          <p:cNvPr id="10" name="Zástupný symbol pro nadpis 1">
            <a:extLst>
              <a:ext uri="{FF2B5EF4-FFF2-40B4-BE49-F238E27FC236}">
                <a16:creationId xmlns:a16="http://schemas.microsoft.com/office/drawing/2014/main" id="{B5397E5C-4E3C-468C-9F43-7473F153B059}"/>
              </a:ext>
            </a:extLst>
          </p:cNvPr>
          <p:cNvSpPr>
            <a:spLocks noGrp="1"/>
          </p:cNvSpPr>
          <p:nvPr>
            <p:ph type="title" hasCustomPrompt="1"/>
          </p:nvPr>
        </p:nvSpPr>
        <p:spPr>
          <a:xfrm>
            <a:off x="514350" y="540000"/>
            <a:ext cx="11163300" cy="573905"/>
          </a:xfrm>
          <a:prstGeom prst="rect">
            <a:avLst/>
          </a:prstGeom>
        </p:spPr>
        <p:txBody>
          <a:bodyPr vert="horz" lIns="91440" tIns="45720" rIns="91440" bIns="45720" rtlCol="0" anchor="t" anchorCtr="0">
            <a:noAutofit/>
          </a:bodyPr>
          <a:lstStyle>
            <a:lvl1pPr marL="0" indent="0">
              <a:defRPr sz="2800" b="1"/>
            </a:lvl1pPr>
          </a:lstStyle>
          <a:p>
            <a:r>
              <a:rPr lang="cs-CZ" dirty="0"/>
              <a:t>Hlavní nadpis daného slidu</a:t>
            </a:r>
            <a:br>
              <a:rPr lang="cs-CZ" dirty="0"/>
            </a:br>
            <a:endParaRPr lang="cs-CZ" dirty="0"/>
          </a:p>
        </p:txBody>
      </p:sp>
      <p:sp>
        <p:nvSpPr>
          <p:cNvPr id="34" name="Zástupný symbol pro číslo snímku 3">
            <a:extLst>
              <a:ext uri="{FF2B5EF4-FFF2-40B4-BE49-F238E27FC236}">
                <a16:creationId xmlns:a16="http://schemas.microsoft.com/office/drawing/2014/main" id="{132905D4-188C-44A8-BDE6-03B5A5164224}"/>
              </a:ext>
            </a:extLst>
          </p:cNvPr>
          <p:cNvSpPr>
            <a:spLocks noGrp="1"/>
          </p:cNvSpPr>
          <p:nvPr>
            <p:ph type="sldNum" sz="quarter" idx="4"/>
          </p:nvPr>
        </p:nvSpPr>
        <p:spPr>
          <a:xfrm>
            <a:off x="8601074" y="6230834"/>
            <a:ext cx="3076575" cy="365125"/>
          </a:xfrm>
          <a:prstGeom prst="rect">
            <a:avLst/>
          </a:prstGeom>
        </p:spPr>
        <p:txBody>
          <a:bodyPr vert="horz" lIns="91440" tIns="45720" rIns="91440" bIns="45720" rtlCol="0" anchor="ctr"/>
          <a:lstStyle>
            <a:lvl1pPr algn="r">
              <a:defRPr sz="1100">
                <a:solidFill>
                  <a:srgbClr val="4C7393"/>
                </a:solidFill>
              </a:defRPr>
            </a:lvl1pPr>
          </a:lstStyle>
          <a:p>
            <a:fld id="{68FE4FA1-68B8-49BA-A3D1-36580FD32879}" type="slidenum">
              <a:rPr lang="cs-CZ" smtClean="0"/>
              <a:pPr/>
              <a:t>‹#›</a:t>
            </a:fld>
            <a:endParaRPr lang="cs-CZ" dirty="0"/>
          </a:p>
        </p:txBody>
      </p:sp>
    </p:spTree>
    <p:extLst>
      <p:ext uri="{BB962C8B-B14F-4D97-AF65-F5344CB8AC3E}">
        <p14:creationId xmlns:p14="http://schemas.microsoft.com/office/powerpoint/2010/main" val="3513005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Nadpis a obsah">
    <p:spTree>
      <p:nvGrpSpPr>
        <p:cNvPr id="1" name=""/>
        <p:cNvGrpSpPr/>
        <p:nvPr/>
      </p:nvGrpSpPr>
      <p:grpSpPr>
        <a:xfrm>
          <a:off x="0" y="0"/>
          <a:ext cx="0" cy="0"/>
          <a:chOff x="0" y="0"/>
          <a:chExt cx="0" cy="0"/>
        </a:xfrm>
      </p:grpSpPr>
      <p:sp>
        <p:nvSpPr>
          <p:cNvPr id="5" name="Zástupný symbol pro nadpis 1">
            <a:extLst>
              <a:ext uri="{FF2B5EF4-FFF2-40B4-BE49-F238E27FC236}">
                <a16:creationId xmlns:a16="http://schemas.microsoft.com/office/drawing/2014/main" id="{521DF373-E257-4D61-8173-0958CA8782E3}"/>
              </a:ext>
            </a:extLst>
          </p:cNvPr>
          <p:cNvSpPr>
            <a:spLocks noGrp="1"/>
          </p:cNvSpPr>
          <p:nvPr>
            <p:ph type="title" hasCustomPrompt="1"/>
          </p:nvPr>
        </p:nvSpPr>
        <p:spPr>
          <a:xfrm>
            <a:off x="514350" y="540000"/>
            <a:ext cx="11163300" cy="573905"/>
          </a:xfrm>
          <a:prstGeom prst="rect">
            <a:avLst/>
          </a:prstGeom>
        </p:spPr>
        <p:txBody>
          <a:bodyPr vert="horz" lIns="91440" tIns="45720" rIns="91440" bIns="45720" rtlCol="0" anchor="t" anchorCtr="0">
            <a:noAutofit/>
          </a:bodyPr>
          <a:lstStyle>
            <a:lvl1pPr marL="0" indent="0">
              <a:defRPr sz="2800" b="1"/>
            </a:lvl1pPr>
          </a:lstStyle>
          <a:p>
            <a:r>
              <a:rPr lang="cs-CZ" dirty="0"/>
              <a:t>Hlavní nadpis daného slidu</a:t>
            </a:r>
            <a:br>
              <a:rPr lang="cs-CZ" dirty="0"/>
            </a:br>
            <a:endParaRPr lang="cs-CZ" dirty="0"/>
          </a:p>
        </p:txBody>
      </p:sp>
      <p:sp>
        <p:nvSpPr>
          <p:cNvPr id="8" name="Zástupný symbol pro číslo snímku 3">
            <a:extLst>
              <a:ext uri="{FF2B5EF4-FFF2-40B4-BE49-F238E27FC236}">
                <a16:creationId xmlns:a16="http://schemas.microsoft.com/office/drawing/2014/main" id="{FBBCDAEC-0CA5-4F47-AABF-EA295CF8BF2A}"/>
              </a:ext>
            </a:extLst>
          </p:cNvPr>
          <p:cNvSpPr>
            <a:spLocks noGrp="1"/>
          </p:cNvSpPr>
          <p:nvPr>
            <p:ph type="sldNum" sz="quarter" idx="4"/>
          </p:nvPr>
        </p:nvSpPr>
        <p:spPr>
          <a:xfrm>
            <a:off x="8601074" y="6230834"/>
            <a:ext cx="3076575" cy="365125"/>
          </a:xfrm>
          <a:prstGeom prst="rect">
            <a:avLst/>
          </a:prstGeom>
        </p:spPr>
        <p:txBody>
          <a:bodyPr vert="horz" lIns="91440" tIns="45720" rIns="91440" bIns="45720" rtlCol="0" anchor="ctr"/>
          <a:lstStyle>
            <a:lvl1pPr algn="r">
              <a:defRPr sz="1100">
                <a:solidFill>
                  <a:srgbClr val="4C7393"/>
                </a:solidFill>
              </a:defRPr>
            </a:lvl1pPr>
          </a:lstStyle>
          <a:p>
            <a:fld id="{68FE4FA1-68B8-49BA-A3D1-36580FD32879}" type="slidenum">
              <a:rPr lang="cs-CZ" smtClean="0"/>
              <a:pPr/>
              <a:t>‹#›</a:t>
            </a:fld>
            <a:endParaRPr lang="cs-CZ" dirty="0"/>
          </a:p>
        </p:txBody>
      </p:sp>
      <p:sp>
        <p:nvSpPr>
          <p:cNvPr id="3" name="Zástupný symbol pro text 2">
            <a:extLst>
              <a:ext uri="{FF2B5EF4-FFF2-40B4-BE49-F238E27FC236}">
                <a16:creationId xmlns:a16="http://schemas.microsoft.com/office/drawing/2014/main" id="{E323290C-0294-4AEF-892B-B43C62A06A29}"/>
              </a:ext>
            </a:extLst>
          </p:cNvPr>
          <p:cNvSpPr>
            <a:spLocks noGrp="1"/>
          </p:cNvSpPr>
          <p:nvPr>
            <p:ph type="body" sz="quarter" idx="10" hasCustomPrompt="1"/>
          </p:nvPr>
        </p:nvSpPr>
        <p:spPr>
          <a:xfrm>
            <a:off x="514350" y="1314449"/>
            <a:ext cx="11163300" cy="4572001"/>
          </a:xfrm>
          <a:prstGeom prst="rect">
            <a:avLst/>
          </a:prstGeom>
        </p:spPr>
        <p:txBody>
          <a:bodyPr/>
          <a:lstStyle>
            <a:lvl1pPr>
              <a:spcAft>
                <a:spcPts val="600"/>
              </a:spcAft>
              <a:defRPr>
                <a:solidFill>
                  <a:schemeClr val="tx1"/>
                </a:solidFill>
              </a:defRPr>
            </a:lvl1pPr>
            <a:lvl2pPr marL="361950" indent="-361950">
              <a:spcAft>
                <a:spcPts val="600"/>
              </a:spcAft>
              <a:buClr>
                <a:schemeClr val="tx2"/>
              </a:buClr>
              <a:buFont typeface="Wingdings" panose="05000000000000000000" pitchFamily="2" charset="2"/>
              <a:buChar char="n"/>
              <a:defRPr>
                <a:solidFill>
                  <a:schemeClr val="tx1"/>
                </a:solidFill>
              </a:defRPr>
            </a:lvl2pPr>
            <a:lvl3pPr marL="714375" indent="-352425">
              <a:lnSpc>
                <a:spcPct val="100000"/>
              </a:lnSpc>
              <a:spcBef>
                <a:spcPts val="200"/>
              </a:spcBef>
              <a:buClr>
                <a:schemeClr val="tx2"/>
              </a:buClr>
              <a:buFont typeface="Wingdings" panose="05000000000000000000" pitchFamily="2" charset="2"/>
              <a:buChar char="n"/>
              <a:defRPr sz="1600">
                <a:solidFill>
                  <a:schemeClr val="tx1"/>
                </a:solidFill>
              </a:defRPr>
            </a:lvl3pPr>
            <a:lvl4pPr>
              <a:defRPr>
                <a:solidFill>
                  <a:srgbClr val="71C5E8"/>
                </a:solidFill>
              </a:defRPr>
            </a:lvl4pPr>
            <a:lvl5pPr>
              <a:defRPr>
                <a:solidFill>
                  <a:srgbClr val="71C5E8"/>
                </a:solidFill>
              </a:defRPr>
            </a:lvl5pPr>
          </a:lstStyle>
          <a:p>
            <a:pPr lvl="1"/>
            <a:r>
              <a:rPr lang="cs-CZ" dirty="0"/>
              <a:t>První úroveň</a:t>
            </a:r>
          </a:p>
          <a:p>
            <a:pPr lvl="2"/>
            <a:r>
              <a:rPr lang="cs-CZ" dirty="0"/>
              <a:t>Třetí úroveň</a:t>
            </a:r>
          </a:p>
        </p:txBody>
      </p:sp>
    </p:spTree>
    <p:extLst>
      <p:ext uri="{BB962C8B-B14F-4D97-AF65-F5344CB8AC3E}">
        <p14:creationId xmlns:p14="http://schemas.microsoft.com/office/powerpoint/2010/main" val="4078800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4_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2A5430-7E4B-4299-B85C-C30654E781A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5BAC7A36-2713-4DA5-B472-CBE5916882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BF55B15A-53C3-4240-B106-B817488B66A7}"/>
              </a:ext>
            </a:extLst>
          </p:cNvPr>
          <p:cNvSpPr>
            <a:spLocks noGrp="1"/>
          </p:cNvSpPr>
          <p:nvPr>
            <p:ph type="dt" sz="half" idx="10"/>
          </p:nvPr>
        </p:nvSpPr>
        <p:spPr/>
        <p:txBody>
          <a:bodyPr/>
          <a:lstStyle/>
          <a:p>
            <a:fld id="{175A73FE-0E4E-4B61-895C-3842E3FBC667}" type="datetimeFigureOut">
              <a:rPr lang="cs-CZ" smtClean="0"/>
              <a:t>30.11.2023</a:t>
            </a:fld>
            <a:endParaRPr lang="cs-CZ"/>
          </a:p>
        </p:txBody>
      </p:sp>
      <p:sp>
        <p:nvSpPr>
          <p:cNvPr id="5" name="Zástupný symbol pro zápatí 4">
            <a:extLst>
              <a:ext uri="{FF2B5EF4-FFF2-40B4-BE49-F238E27FC236}">
                <a16:creationId xmlns:a16="http://schemas.microsoft.com/office/drawing/2014/main" id="{C91D7803-5016-4FE8-A2E3-EF0C64575FD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7169D06-5B36-4B33-A8D1-63688AEB79B2}"/>
              </a:ext>
            </a:extLst>
          </p:cNvPr>
          <p:cNvSpPr>
            <a:spLocks noGrp="1"/>
          </p:cNvSpPr>
          <p:nvPr>
            <p:ph type="sldNum" sz="quarter" idx="12"/>
          </p:nvPr>
        </p:nvSpPr>
        <p:spPr/>
        <p:txBody>
          <a:bodyPr/>
          <a:lstStyle/>
          <a:p>
            <a:fld id="{E86B0836-9664-4923-ACDD-75B2D1A29E9F}" type="slidenum">
              <a:rPr lang="cs-CZ" smtClean="0"/>
              <a:t>‹#›</a:t>
            </a:fld>
            <a:endParaRPr lang="cs-CZ"/>
          </a:p>
        </p:txBody>
      </p:sp>
    </p:spTree>
    <p:extLst>
      <p:ext uri="{BB962C8B-B14F-4D97-AF65-F5344CB8AC3E}">
        <p14:creationId xmlns:p14="http://schemas.microsoft.com/office/powerpoint/2010/main" val="406786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324F9F-721F-4761-8C8A-E317F9EF8CE5}"/>
              </a:ext>
            </a:extLst>
          </p:cNvPr>
          <p:cNvSpPr>
            <a:spLocks noGrp="1"/>
          </p:cNvSpPr>
          <p:nvPr>
            <p:ph type="title"/>
          </p:nvPr>
        </p:nvSpPr>
        <p:spPr/>
        <p:txBody>
          <a:bodyPr anchor="t"/>
          <a:lstStyle>
            <a:lvl1pPr>
              <a:defRPr sz="2600">
                <a:solidFill>
                  <a:srgbClr val="003563"/>
                </a:solidFill>
              </a:defRPr>
            </a:lvl1pPr>
          </a:lstStyle>
          <a:p>
            <a:r>
              <a:rPr lang="cs-CZ" dirty="0"/>
              <a:t>Kliknutím lze upravit styl.</a:t>
            </a:r>
          </a:p>
        </p:txBody>
      </p:sp>
      <p:sp>
        <p:nvSpPr>
          <p:cNvPr id="3" name="Zástupný symbol pro obsah 2">
            <a:extLst>
              <a:ext uri="{FF2B5EF4-FFF2-40B4-BE49-F238E27FC236}">
                <a16:creationId xmlns:a16="http://schemas.microsoft.com/office/drawing/2014/main" id="{9F4ADA22-D5DE-40F5-8176-D03097F76941}"/>
              </a:ext>
            </a:extLst>
          </p:cNvPr>
          <p:cNvSpPr>
            <a:spLocks noGrp="1"/>
          </p:cNvSpPr>
          <p:nvPr>
            <p:ph idx="1"/>
          </p:nvPr>
        </p:nvSpPr>
        <p:spPr/>
        <p:txBody>
          <a:bodyPr/>
          <a:lstStyle>
            <a:lvl1pPr>
              <a:lnSpc>
                <a:spcPct val="150000"/>
              </a:lnSpc>
              <a:defRPr>
                <a:solidFill>
                  <a:srgbClr val="003563"/>
                </a:solidFill>
              </a:defRPr>
            </a:lvl1pPr>
            <a:lvl2pPr>
              <a:defRPr>
                <a:solidFill>
                  <a:srgbClr val="003563"/>
                </a:solidFill>
              </a:defRPr>
            </a:lvl2pPr>
            <a:lvl3pPr>
              <a:defRPr>
                <a:solidFill>
                  <a:srgbClr val="003563"/>
                </a:solidFill>
              </a:defRPr>
            </a:lvl3pPr>
          </a:lstStyle>
          <a:p>
            <a:pPr lvl="0"/>
            <a:r>
              <a:rPr lang="cs-CZ" dirty="0"/>
              <a:t>Po kliknutí můžete upravovat styly textu v předloze.</a:t>
            </a:r>
          </a:p>
          <a:p>
            <a:pPr lvl="1"/>
            <a:r>
              <a:rPr lang="cs-CZ" dirty="0"/>
              <a:t>Druhá úroveň</a:t>
            </a:r>
          </a:p>
          <a:p>
            <a:pPr lvl="2"/>
            <a:r>
              <a:rPr lang="cs-CZ" dirty="0"/>
              <a:t>Třetí úroveň</a:t>
            </a:r>
          </a:p>
        </p:txBody>
      </p:sp>
      <p:sp>
        <p:nvSpPr>
          <p:cNvPr id="6" name="Zástupný symbol pro číslo snímku 5">
            <a:extLst>
              <a:ext uri="{FF2B5EF4-FFF2-40B4-BE49-F238E27FC236}">
                <a16:creationId xmlns:a16="http://schemas.microsoft.com/office/drawing/2014/main" id="{416FBE41-70EE-4BD2-8CDF-BCAAE61A6AFC}"/>
              </a:ext>
            </a:extLst>
          </p:cNvPr>
          <p:cNvSpPr>
            <a:spLocks noGrp="1"/>
          </p:cNvSpPr>
          <p:nvPr>
            <p:ph type="sldNum" sz="quarter" idx="12"/>
          </p:nvPr>
        </p:nvSpPr>
        <p:spPr/>
        <p:txBody>
          <a:bodyPr/>
          <a:lstStyle/>
          <a:p>
            <a:fld id="{D7B9C54F-16C5-4EB8-88E5-86726EC281AE}" type="slidenum">
              <a:rPr lang="cs-CZ" smtClean="0"/>
              <a:t>‹#›</a:t>
            </a:fld>
            <a:endParaRPr lang="cs-CZ" dirty="0"/>
          </a:p>
        </p:txBody>
      </p:sp>
    </p:spTree>
    <p:extLst>
      <p:ext uri="{BB962C8B-B14F-4D97-AF65-F5344CB8AC3E}">
        <p14:creationId xmlns:p14="http://schemas.microsoft.com/office/powerpoint/2010/main" val="2742236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who_buy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92000" cy="6116327"/>
          </a:xfrm>
          <a:prstGeom prst="rect">
            <a:avLst/>
          </a:prstGeom>
        </p:spPr>
      </p:pic>
      <p:pic>
        <p:nvPicPr>
          <p:cNvPr id="7" name="Picture 22">
            <a:extLst>
              <a:ext uri="{FF2B5EF4-FFF2-40B4-BE49-F238E27FC236}">
                <a16:creationId xmlns:a16="http://schemas.microsoft.com/office/drawing/2014/main" id="{7518B61D-8F39-904C-B298-8D0F0469A988}"/>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0770" y="4852656"/>
            <a:ext cx="12253539" cy="200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Users/tmcnair/Desktop/GallagherSig/signature-Gallagher_wTAG_HorizontalSmall.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215572" y="5754040"/>
            <a:ext cx="2510741" cy="714438"/>
          </a:xfrm>
          <a:prstGeom prst="rect">
            <a:avLst/>
          </a:prstGeom>
          <a:noFill/>
          <a:ln>
            <a:noFill/>
          </a:ln>
        </p:spPr>
      </p:pic>
      <p:sp>
        <p:nvSpPr>
          <p:cNvPr id="12" name="Title Placeholder 1"/>
          <p:cNvSpPr>
            <a:spLocks noGrp="1"/>
          </p:cNvSpPr>
          <p:nvPr>
            <p:ph type="title"/>
          </p:nvPr>
        </p:nvSpPr>
        <p:spPr>
          <a:xfrm>
            <a:off x="293272" y="5838694"/>
            <a:ext cx="7091501" cy="545130"/>
          </a:xfrm>
          <a:prstGeom prst="rect">
            <a:avLst/>
          </a:prstGeom>
        </p:spPr>
        <p:txBody>
          <a:bodyPr vert="horz" lIns="91440" tIns="45720" rIns="91440" bIns="45720" rtlCol="0" anchor="b">
            <a:normAutofit/>
          </a:bodyPr>
          <a:lstStyle>
            <a:lvl1pP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92381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ase_studies">
    <p:spTree>
      <p:nvGrpSpPr>
        <p:cNvPr id="1" name=""/>
        <p:cNvGrpSpPr/>
        <p:nvPr/>
      </p:nvGrpSpPr>
      <p:grpSpPr>
        <a:xfrm>
          <a:off x="0" y="0"/>
          <a:ext cx="0" cy="0"/>
          <a:chOff x="0" y="0"/>
          <a:chExt cx="0" cy="0"/>
        </a:xfrm>
      </p:grpSpPr>
      <p:pic>
        <p:nvPicPr>
          <p:cNvPr id="1026" name="Picture 2" descr="https://www.dataart.com/assets/img/finance/case-studies/al-ml-case-study.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546"/>
          <a:stretch/>
        </p:blipFill>
        <p:spPr bwMode="auto">
          <a:xfrm>
            <a:off x="-30770" y="0"/>
            <a:ext cx="1222277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2">
            <a:extLst>
              <a:ext uri="{FF2B5EF4-FFF2-40B4-BE49-F238E27FC236}">
                <a16:creationId xmlns:a16="http://schemas.microsoft.com/office/drawing/2014/main" id="{7518B61D-8F39-904C-B298-8D0F0469A988}"/>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0770" y="4852656"/>
            <a:ext cx="12253539" cy="2005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Users/tmcnair/Desktop/GallagherSig/signature-Gallagher_wTAG_HorizontalSmall.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215572" y="5754040"/>
            <a:ext cx="2510741" cy="714438"/>
          </a:xfrm>
          <a:prstGeom prst="rect">
            <a:avLst/>
          </a:prstGeom>
          <a:noFill/>
          <a:ln>
            <a:noFill/>
          </a:ln>
        </p:spPr>
      </p:pic>
      <p:sp>
        <p:nvSpPr>
          <p:cNvPr id="12" name="Title Placeholder 1"/>
          <p:cNvSpPr>
            <a:spLocks noGrp="1"/>
          </p:cNvSpPr>
          <p:nvPr>
            <p:ph type="title"/>
          </p:nvPr>
        </p:nvSpPr>
        <p:spPr>
          <a:xfrm>
            <a:off x="293272" y="5838694"/>
            <a:ext cx="7091501" cy="545130"/>
          </a:xfrm>
          <a:prstGeom prst="rect">
            <a:avLst/>
          </a:prstGeom>
        </p:spPr>
        <p:txBody>
          <a:bodyPr vert="horz" lIns="91440" tIns="45720" rIns="91440" bIns="45720" rtlCol="0" anchor="b">
            <a:normAutofit/>
          </a:bodyPr>
          <a:lstStyle>
            <a:lvl1pP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9102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090B2-781B-E45F-D716-5C495FBE7C7E}"/>
              </a:ext>
            </a:extLst>
          </p:cNvPr>
          <p:cNvSpPr>
            <a:spLocks noGrp="1"/>
          </p:cNvSpPr>
          <p:nvPr>
            <p:ph type="title" hasCustomPrompt="1"/>
          </p:nvPr>
        </p:nvSpPr>
        <p:spPr/>
        <p:txBody>
          <a:bodyPr/>
          <a:lstStyle/>
          <a:p>
            <a:r>
              <a:rPr lang="en-GB" dirty="0"/>
              <a:t>Agenda</a:t>
            </a:r>
          </a:p>
        </p:txBody>
      </p:sp>
      <p:sp>
        <p:nvSpPr>
          <p:cNvPr id="4" name="Datumsplatzhalter 3">
            <a:extLst>
              <a:ext uri="{FF2B5EF4-FFF2-40B4-BE49-F238E27FC236}">
                <a16:creationId xmlns:a16="http://schemas.microsoft.com/office/drawing/2014/main" id="{244007DD-9049-2DAF-D99E-195BDC15A158}"/>
              </a:ext>
            </a:extLst>
          </p:cNvPr>
          <p:cNvSpPr>
            <a:spLocks noGrp="1"/>
          </p:cNvSpPr>
          <p:nvPr>
            <p:ph type="dt" sz="half" idx="10"/>
          </p:nvPr>
        </p:nvSpPr>
        <p:spPr/>
        <p:txBody>
          <a:bodyPr/>
          <a:lstStyle/>
          <a:p>
            <a:r>
              <a:rPr lang="en-GB"/>
              <a:t>Place, date (Change via "INSERT &gt; Header &amp; Footer")</a:t>
            </a:r>
            <a:endParaRPr lang="en-GB" dirty="0"/>
          </a:p>
        </p:txBody>
      </p:sp>
      <p:sp>
        <p:nvSpPr>
          <p:cNvPr id="5" name="Fußzeilenplatzhalter 4">
            <a:extLst>
              <a:ext uri="{FF2B5EF4-FFF2-40B4-BE49-F238E27FC236}">
                <a16:creationId xmlns:a16="http://schemas.microsoft.com/office/drawing/2014/main" id="{F6330B48-E108-8A8E-C93D-C08B8A569216}"/>
              </a:ext>
            </a:extLst>
          </p:cNvPr>
          <p:cNvSpPr>
            <a:spLocks noGrp="1"/>
          </p:cNvSpPr>
          <p:nvPr>
            <p:ph type="ftr" sz="quarter" idx="11"/>
          </p:nvPr>
        </p:nvSpPr>
        <p:spPr/>
        <p:txBody>
          <a:bodyPr/>
          <a:lstStyle/>
          <a:p>
            <a:r>
              <a:rPr lang="en-GB"/>
              <a:t>Title of presentation (Change via "INSERT &gt; Header &amp; Footer")</a:t>
            </a:r>
            <a:endParaRPr lang="en-GB" dirty="0"/>
          </a:p>
        </p:txBody>
      </p:sp>
      <p:sp>
        <p:nvSpPr>
          <p:cNvPr id="6" name="Foliennummernplatzhalter 5">
            <a:extLst>
              <a:ext uri="{FF2B5EF4-FFF2-40B4-BE49-F238E27FC236}">
                <a16:creationId xmlns:a16="http://schemas.microsoft.com/office/drawing/2014/main" id="{CDAE6D0B-6619-B3FD-41CA-2965C8030827}"/>
              </a:ext>
            </a:extLst>
          </p:cNvPr>
          <p:cNvSpPr>
            <a:spLocks noGrp="1"/>
          </p:cNvSpPr>
          <p:nvPr>
            <p:ph type="sldNum" sz="quarter" idx="12"/>
          </p:nvPr>
        </p:nvSpPr>
        <p:spPr/>
        <p:txBody>
          <a:bodyPr/>
          <a:lstStyle/>
          <a:p>
            <a:fld id="{BBE0597C-028E-473F-BF50-BBB8B8A24EC3}" type="slidenum">
              <a:rPr lang="en-GB" smtClean="0"/>
              <a:t>‹#›</a:t>
            </a:fld>
            <a:endParaRPr lang="en-GB" dirty="0"/>
          </a:p>
        </p:txBody>
      </p:sp>
      <p:sp>
        <p:nvSpPr>
          <p:cNvPr id="12" name="Textplatzhalter 11">
            <a:extLst>
              <a:ext uri="{FF2B5EF4-FFF2-40B4-BE49-F238E27FC236}">
                <a16:creationId xmlns:a16="http://schemas.microsoft.com/office/drawing/2014/main" id="{F755AD7A-0FF7-E64B-9346-F32D5DED0774}"/>
              </a:ext>
            </a:extLst>
          </p:cNvPr>
          <p:cNvSpPr>
            <a:spLocks noGrp="1"/>
          </p:cNvSpPr>
          <p:nvPr>
            <p:ph type="body" sz="quarter" idx="13" hasCustomPrompt="1"/>
          </p:nvPr>
        </p:nvSpPr>
        <p:spPr>
          <a:xfrm>
            <a:off x="515937" y="2241550"/>
            <a:ext cx="11160126" cy="4103688"/>
          </a:xfrm>
        </p:spPr>
        <p:txBody>
          <a:bodyPr/>
          <a:lstStyle>
            <a:lvl1pPr marL="447675" indent="-447675">
              <a:lnSpc>
                <a:spcPct val="100000"/>
              </a:lnSpc>
              <a:spcBef>
                <a:spcPts val="600"/>
              </a:spcBef>
              <a:spcAft>
                <a:spcPts val="600"/>
              </a:spcAft>
              <a:buFont typeface="+mj-lt"/>
              <a:buAutoNum type="arabicPeriod"/>
              <a:defRPr sz="2400">
                <a:latin typeface="+mj-lt"/>
              </a:defRPr>
            </a:lvl1pPr>
            <a:lvl2pPr marL="623888" indent="-179388">
              <a:lnSpc>
                <a:spcPct val="120000"/>
              </a:lnSpc>
              <a:spcAft>
                <a:spcPts val="0"/>
              </a:spcAft>
              <a:defRPr sz="1600"/>
            </a:lvl2pPr>
            <a:lvl3pPr marL="809625" indent="-185738">
              <a:lnSpc>
                <a:spcPct val="120000"/>
              </a:lnSpc>
              <a:spcAft>
                <a:spcPts val="0"/>
              </a:spcAft>
              <a:defRPr sz="1600"/>
            </a:lvl3pPr>
            <a:lvl4pPr marL="989013" indent="-179388">
              <a:lnSpc>
                <a:spcPct val="120000"/>
              </a:lnSpc>
              <a:spcAft>
                <a:spcPts val="0"/>
              </a:spcAft>
              <a:defRPr sz="1600"/>
            </a:lvl4pPr>
            <a:lvl5pPr marL="1168400" indent="-179388">
              <a:lnSpc>
                <a:spcPct val="120000"/>
              </a:lnSpc>
              <a:spcAft>
                <a:spcPts val="0"/>
              </a:spcAft>
              <a:defRPr sz="1600"/>
            </a:lvl5pPr>
          </a:lstStyle>
          <a:p>
            <a:pPr lvl="0"/>
            <a:r>
              <a:rPr lang="en-GB" dirty="0"/>
              <a:t>Topic (for sub-topics increase the indent)</a:t>
            </a:r>
          </a:p>
          <a:p>
            <a:pPr lvl="1"/>
            <a:r>
              <a:rPr lang="en-GB" dirty="0"/>
              <a:t>Sub-topic 1</a:t>
            </a:r>
          </a:p>
          <a:p>
            <a:pPr lvl="2"/>
            <a:r>
              <a:rPr lang="en-GB" dirty="0"/>
              <a:t>Text</a:t>
            </a:r>
          </a:p>
          <a:p>
            <a:pPr lvl="3"/>
            <a:r>
              <a:rPr lang="en-GB" dirty="0"/>
              <a:t>Text</a:t>
            </a:r>
          </a:p>
          <a:p>
            <a:pPr lvl="4"/>
            <a:r>
              <a:rPr lang="en-GB" dirty="0"/>
              <a:t>Text</a:t>
            </a:r>
          </a:p>
        </p:txBody>
      </p:sp>
      <p:sp>
        <p:nvSpPr>
          <p:cNvPr id="15" name="Textplatzhalter 10">
            <a:extLst>
              <a:ext uri="{FF2B5EF4-FFF2-40B4-BE49-F238E27FC236}">
                <a16:creationId xmlns:a16="http://schemas.microsoft.com/office/drawing/2014/main" id="{82E4ED64-B641-0E82-9DDC-60A72655AA18}"/>
              </a:ext>
            </a:extLst>
          </p:cNvPr>
          <p:cNvSpPr>
            <a:spLocks noGrp="1"/>
          </p:cNvSpPr>
          <p:nvPr>
            <p:ph type="body" sz="quarter" idx="15" hasCustomPrompt="1"/>
          </p:nvPr>
        </p:nvSpPr>
        <p:spPr>
          <a:xfrm>
            <a:off x="515938" y="275183"/>
            <a:ext cx="11160124" cy="233470"/>
          </a:xfrm>
        </p:spPr>
        <p:txBody>
          <a:bodyPr vert="horz" wrap="square" lIns="0" tIns="0" rIns="0" bIns="0" rtlCol="0" anchor="b" anchorCtr="0">
            <a:noAutofit/>
          </a:bodyPr>
          <a:lstStyle>
            <a:lvl1pPr marL="0" indent="0">
              <a:buNone/>
              <a:defRPr lang="de-DE" sz="900" cap="all" spc="50" baseline="0" dirty="0">
                <a:solidFill>
                  <a:schemeClr val="tx1"/>
                </a:solidFill>
                <a:latin typeface="+mj-lt"/>
              </a:defRPr>
            </a:lvl1pPr>
          </a:lstStyle>
          <a:p>
            <a:pPr marL="177800" lvl="0" indent="-177800">
              <a:spcAft>
                <a:spcPts val="0"/>
              </a:spcAft>
            </a:pPr>
            <a:r>
              <a:rPr lang="en-GB" dirty="0"/>
              <a:t>Optional </a:t>
            </a:r>
            <a:r>
              <a:rPr lang="en-GB" dirty="0" err="1"/>
              <a:t>Topline</a:t>
            </a:r>
            <a:endParaRPr lang="en-GB" dirty="0"/>
          </a:p>
        </p:txBody>
      </p:sp>
    </p:spTree>
    <p:extLst>
      <p:ext uri="{BB962C8B-B14F-4D97-AF65-F5344CB8AC3E}">
        <p14:creationId xmlns:p14="http://schemas.microsoft.com/office/powerpoint/2010/main" val="4139284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7C157B-BC94-4F6B-A115-72493287A30F}"/>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ED76A251-C08A-40F0-8EDD-F98964E94F09}"/>
              </a:ext>
            </a:extLst>
          </p:cNvPr>
          <p:cNvSpPr>
            <a:spLocks noGrp="1"/>
          </p:cNvSpPr>
          <p:nvPr>
            <p:ph sz="half" idx="1"/>
          </p:nvPr>
        </p:nvSpPr>
        <p:spPr>
          <a:xfrm>
            <a:off x="532014" y="1243736"/>
            <a:ext cx="5453149" cy="4351338"/>
          </a:xfrm>
        </p:spPr>
        <p:txBody>
          <a:bodyPr/>
          <a:lstStyle>
            <a:lvl4pPr marL="1371600" indent="0">
              <a:buNone/>
              <a:defRPr/>
            </a:lvl4pPr>
          </a:lstStyle>
          <a:p>
            <a:pPr lvl="0"/>
            <a:r>
              <a:rPr lang="cs-CZ"/>
              <a:t>Po kliknutí můžete upravovat styly textu v předloze.</a:t>
            </a:r>
          </a:p>
          <a:p>
            <a:pPr lvl="1"/>
            <a:r>
              <a:rPr lang="cs-CZ"/>
              <a:t>Druhá úroveň</a:t>
            </a:r>
          </a:p>
          <a:p>
            <a:pPr lvl="2"/>
            <a:r>
              <a:rPr lang="cs-CZ"/>
              <a:t>Třetí úroveň</a:t>
            </a:r>
          </a:p>
        </p:txBody>
      </p:sp>
      <p:sp>
        <p:nvSpPr>
          <p:cNvPr id="7" name="Zástupný symbol pro číslo snímku 6">
            <a:extLst>
              <a:ext uri="{FF2B5EF4-FFF2-40B4-BE49-F238E27FC236}">
                <a16:creationId xmlns:a16="http://schemas.microsoft.com/office/drawing/2014/main" id="{4DEB62C7-640F-4341-B63C-6289F4C350A9}"/>
              </a:ext>
            </a:extLst>
          </p:cNvPr>
          <p:cNvSpPr>
            <a:spLocks noGrp="1"/>
          </p:cNvSpPr>
          <p:nvPr>
            <p:ph type="sldNum" sz="quarter" idx="12"/>
          </p:nvPr>
        </p:nvSpPr>
        <p:spPr/>
        <p:txBody>
          <a:bodyPr/>
          <a:lstStyle/>
          <a:p>
            <a:fld id="{D7B9C54F-16C5-4EB8-88E5-86726EC281AE}" type="slidenum">
              <a:rPr lang="cs-CZ" smtClean="0"/>
              <a:t>‹#›</a:t>
            </a:fld>
            <a:endParaRPr lang="cs-CZ" dirty="0"/>
          </a:p>
        </p:txBody>
      </p:sp>
      <p:sp>
        <p:nvSpPr>
          <p:cNvPr id="11" name="Zástupný symbol obrázku 10">
            <a:extLst>
              <a:ext uri="{FF2B5EF4-FFF2-40B4-BE49-F238E27FC236}">
                <a16:creationId xmlns:a16="http://schemas.microsoft.com/office/drawing/2014/main" id="{AFA376C2-C9D1-44C9-BDB1-B0FD67A3892C}"/>
              </a:ext>
            </a:extLst>
          </p:cNvPr>
          <p:cNvSpPr>
            <a:spLocks noGrp="1"/>
          </p:cNvSpPr>
          <p:nvPr>
            <p:ph type="pic" sz="quarter" idx="13"/>
          </p:nvPr>
        </p:nvSpPr>
        <p:spPr>
          <a:xfrm>
            <a:off x="6367550" y="1532661"/>
            <a:ext cx="5200474" cy="3773487"/>
          </a:xfrm>
        </p:spPr>
        <p:txBody>
          <a:bodyPr/>
          <a:lstStyle>
            <a:lvl1pPr marL="0" indent="0">
              <a:buNone/>
              <a:defRPr/>
            </a:lvl1pPr>
          </a:lstStyle>
          <a:p>
            <a:r>
              <a:rPr lang="cs-CZ"/>
              <a:t>Kliknutím na ikonu přidáte obrázek.</a:t>
            </a:r>
            <a:endParaRPr lang="cs-CZ" dirty="0"/>
          </a:p>
        </p:txBody>
      </p:sp>
    </p:spTree>
    <p:extLst>
      <p:ext uri="{BB962C8B-B14F-4D97-AF65-F5344CB8AC3E}">
        <p14:creationId xmlns:p14="http://schemas.microsoft.com/office/powerpoint/2010/main" val="1798003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zadí a nadpis">
    <p:spTree>
      <p:nvGrpSpPr>
        <p:cNvPr id="1" name=""/>
        <p:cNvGrpSpPr/>
        <p:nvPr/>
      </p:nvGrpSpPr>
      <p:grpSpPr>
        <a:xfrm>
          <a:off x="0" y="0"/>
          <a:ext cx="0" cy="0"/>
          <a:chOff x="0" y="0"/>
          <a:chExt cx="0" cy="0"/>
        </a:xfrm>
      </p:grpSpPr>
      <p:pic>
        <p:nvPicPr>
          <p:cNvPr id="6" name="Obrázek 5" descr="Obsah obrázku budova, exteriér, chodník, směr&#10;&#10;Popis byl vytvořen automaticky">
            <a:extLst>
              <a:ext uri="{FF2B5EF4-FFF2-40B4-BE49-F238E27FC236}">
                <a16:creationId xmlns:a16="http://schemas.microsoft.com/office/drawing/2014/main" id="{4920B07F-B7FE-4AD2-BA2B-6FC899639D6C}"/>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8" name="Obdélník 7">
            <a:extLst>
              <a:ext uri="{FF2B5EF4-FFF2-40B4-BE49-F238E27FC236}">
                <a16:creationId xmlns:a16="http://schemas.microsoft.com/office/drawing/2014/main" id="{34E001B9-7C0E-4A90-B7D5-C9364670AF3F}"/>
              </a:ext>
            </a:extLst>
          </p:cNvPr>
          <p:cNvSpPr/>
          <p:nvPr userDrawn="1"/>
        </p:nvSpPr>
        <p:spPr>
          <a:xfrm>
            <a:off x="-1" y="0"/>
            <a:ext cx="12192000" cy="6858000"/>
          </a:xfrm>
          <a:prstGeom prst="rect">
            <a:avLst/>
          </a:prstGeom>
          <a:gradFill>
            <a:gsLst>
              <a:gs pos="70000">
                <a:srgbClr val="FFFFFF">
                  <a:alpha val="90000"/>
                </a:srgbClr>
              </a:gs>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Zástupný symbol pro číslo snímku 6">
            <a:extLst>
              <a:ext uri="{FF2B5EF4-FFF2-40B4-BE49-F238E27FC236}">
                <a16:creationId xmlns:a16="http://schemas.microsoft.com/office/drawing/2014/main" id="{4DEB62C7-640F-4341-B63C-6289F4C350A9}"/>
              </a:ext>
            </a:extLst>
          </p:cNvPr>
          <p:cNvSpPr>
            <a:spLocks noGrp="1"/>
          </p:cNvSpPr>
          <p:nvPr>
            <p:ph type="sldNum" sz="quarter" idx="12"/>
          </p:nvPr>
        </p:nvSpPr>
        <p:spPr/>
        <p:txBody>
          <a:bodyPr/>
          <a:lstStyle/>
          <a:p>
            <a:fld id="{D7B9C54F-16C5-4EB8-88E5-86726EC281AE}" type="slidenum">
              <a:rPr lang="cs-CZ" smtClean="0"/>
              <a:t>‹#›</a:t>
            </a:fld>
            <a:endParaRPr lang="cs-CZ" dirty="0"/>
          </a:p>
        </p:txBody>
      </p:sp>
      <p:sp>
        <p:nvSpPr>
          <p:cNvPr id="14" name="Zástupný symbol pro číslo snímku 3">
            <a:extLst>
              <a:ext uri="{FF2B5EF4-FFF2-40B4-BE49-F238E27FC236}">
                <a16:creationId xmlns:a16="http://schemas.microsoft.com/office/drawing/2014/main" id="{CA88E4BD-D47C-4D24-A08C-4DA9959EAA20}"/>
              </a:ext>
            </a:extLst>
          </p:cNvPr>
          <p:cNvSpPr txBox="1">
            <a:spLocks/>
          </p:cNvSpPr>
          <p:nvPr userDrawn="1"/>
        </p:nvSpPr>
        <p:spPr>
          <a:xfrm>
            <a:off x="8859856" y="6230834"/>
            <a:ext cx="2827839" cy="365125"/>
          </a:xfrm>
          <a:prstGeom prst="rect">
            <a:avLst/>
          </a:prstGeom>
        </p:spPr>
        <p:txBody>
          <a:bodyPr vert="horz" lIns="91440" tIns="45720" rIns="91440" bIns="45720" rtlCol="0" anchor="ctr"/>
          <a:lstStyle>
            <a:defPPr>
              <a:defRPr lang="cs-CZ"/>
            </a:defPPr>
            <a:lvl1pPr marL="0" algn="r" defTabSz="914400" rtl="0" eaLnBrk="1" latinLnBrk="0" hangingPunct="1">
              <a:defRPr sz="1000" b="0" kern="1200">
                <a:solidFill>
                  <a:srgbClr val="4C739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B9C54F-16C5-4EB8-88E5-86726EC281AE}" type="slidenum">
              <a:rPr lang="en-US" smtClean="0"/>
              <a:pPr/>
              <a:t>‹#›</a:t>
            </a:fld>
            <a:endParaRPr lang="en-US"/>
          </a:p>
        </p:txBody>
      </p:sp>
      <p:sp>
        <p:nvSpPr>
          <p:cNvPr id="48" name="Nadpis 1">
            <a:extLst>
              <a:ext uri="{FF2B5EF4-FFF2-40B4-BE49-F238E27FC236}">
                <a16:creationId xmlns:a16="http://schemas.microsoft.com/office/drawing/2014/main" id="{5703F48C-1EF2-4F73-AE60-1D468F2D269A}"/>
              </a:ext>
            </a:extLst>
          </p:cNvPr>
          <p:cNvSpPr>
            <a:spLocks noGrp="1"/>
          </p:cNvSpPr>
          <p:nvPr>
            <p:ph type="title"/>
          </p:nvPr>
        </p:nvSpPr>
        <p:spPr>
          <a:xfrm>
            <a:off x="532015" y="464875"/>
            <a:ext cx="11155680" cy="615777"/>
          </a:xfrm>
        </p:spPr>
        <p:txBody>
          <a:bodyPr/>
          <a:lstStyle/>
          <a:p>
            <a:r>
              <a:rPr lang="cs-CZ"/>
              <a:t>Kliknutím lze upravit styl.</a:t>
            </a:r>
          </a:p>
        </p:txBody>
      </p:sp>
      <p:pic>
        <p:nvPicPr>
          <p:cNvPr id="9" name="Obrázek 8" descr="Obsah obrázku text&#10;&#10;Popis byl vytvořen automaticky">
            <a:extLst>
              <a:ext uri="{FF2B5EF4-FFF2-40B4-BE49-F238E27FC236}">
                <a16:creationId xmlns:a16="http://schemas.microsoft.com/office/drawing/2014/main" id="{5F933669-4C9F-4667-925E-52F3F3066A7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81915" y="6123162"/>
            <a:ext cx="3085716" cy="576000"/>
          </a:xfrm>
          <a:prstGeom prst="rect">
            <a:avLst/>
          </a:prstGeom>
        </p:spPr>
      </p:pic>
    </p:spTree>
    <p:extLst>
      <p:ext uri="{BB962C8B-B14F-4D97-AF65-F5344CB8AC3E}">
        <p14:creationId xmlns:p14="http://schemas.microsoft.com/office/powerpoint/2010/main" val="1941610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ři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7C157B-BC94-4F6B-A115-72493287A30F}"/>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ED76A251-C08A-40F0-8EDD-F98964E94F09}"/>
              </a:ext>
            </a:extLst>
          </p:cNvPr>
          <p:cNvSpPr>
            <a:spLocks noGrp="1"/>
          </p:cNvSpPr>
          <p:nvPr>
            <p:ph sz="half" idx="1"/>
          </p:nvPr>
        </p:nvSpPr>
        <p:spPr>
          <a:xfrm>
            <a:off x="532014" y="2244436"/>
            <a:ext cx="3474721" cy="3350638"/>
          </a:xfrm>
        </p:spPr>
        <p:txBody>
          <a:bodyPr/>
          <a:lstStyle>
            <a:lvl4pPr marL="1371600" indent="0">
              <a:buNone/>
              <a:defRPr/>
            </a:lvl4pPr>
          </a:lstStyle>
          <a:p>
            <a:pPr lvl="0"/>
            <a:r>
              <a:rPr lang="cs-CZ"/>
              <a:t>Po kliknutí můžete upravovat styly textu v předloze.</a:t>
            </a:r>
          </a:p>
          <a:p>
            <a:pPr lvl="1"/>
            <a:r>
              <a:rPr lang="cs-CZ"/>
              <a:t>Druhá úroveň</a:t>
            </a:r>
          </a:p>
          <a:p>
            <a:pPr lvl="2"/>
            <a:r>
              <a:rPr lang="cs-CZ"/>
              <a:t>Třetí úroveň</a:t>
            </a:r>
          </a:p>
        </p:txBody>
      </p:sp>
      <p:sp>
        <p:nvSpPr>
          <p:cNvPr id="7" name="Zástupný symbol pro číslo snímku 6">
            <a:extLst>
              <a:ext uri="{FF2B5EF4-FFF2-40B4-BE49-F238E27FC236}">
                <a16:creationId xmlns:a16="http://schemas.microsoft.com/office/drawing/2014/main" id="{4DEB62C7-640F-4341-B63C-6289F4C350A9}"/>
              </a:ext>
            </a:extLst>
          </p:cNvPr>
          <p:cNvSpPr>
            <a:spLocks noGrp="1"/>
          </p:cNvSpPr>
          <p:nvPr>
            <p:ph type="sldNum" sz="quarter" idx="12"/>
          </p:nvPr>
        </p:nvSpPr>
        <p:spPr/>
        <p:txBody>
          <a:bodyPr/>
          <a:lstStyle/>
          <a:p>
            <a:fld id="{D7B9C54F-16C5-4EB8-88E5-86726EC281AE}" type="slidenum">
              <a:rPr lang="cs-CZ" smtClean="0"/>
              <a:t>‹#›</a:t>
            </a:fld>
            <a:endParaRPr lang="cs-CZ" dirty="0"/>
          </a:p>
        </p:txBody>
      </p:sp>
      <p:sp>
        <p:nvSpPr>
          <p:cNvPr id="6" name="Zástupný symbol pro obsah 2">
            <a:extLst>
              <a:ext uri="{FF2B5EF4-FFF2-40B4-BE49-F238E27FC236}">
                <a16:creationId xmlns:a16="http://schemas.microsoft.com/office/drawing/2014/main" id="{204CB75E-1DC9-465D-B88E-48D057705C30}"/>
              </a:ext>
            </a:extLst>
          </p:cNvPr>
          <p:cNvSpPr>
            <a:spLocks noGrp="1"/>
          </p:cNvSpPr>
          <p:nvPr>
            <p:ph sz="half" idx="13"/>
          </p:nvPr>
        </p:nvSpPr>
        <p:spPr>
          <a:xfrm>
            <a:off x="4372494" y="2244436"/>
            <a:ext cx="3474721" cy="3350638"/>
          </a:xfrm>
        </p:spPr>
        <p:txBody>
          <a:bodyPr/>
          <a:lstStyle>
            <a:lvl4pPr marL="1371600" indent="0">
              <a:buNone/>
              <a:defRPr/>
            </a:lvl4pPr>
          </a:lstStyle>
          <a:p>
            <a:pPr lvl="0"/>
            <a:r>
              <a:rPr lang="cs-CZ"/>
              <a:t>Po kliknutí můžete upravovat styly textu v předloze.</a:t>
            </a:r>
          </a:p>
          <a:p>
            <a:pPr lvl="1"/>
            <a:r>
              <a:rPr lang="cs-CZ"/>
              <a:t>Druhá úroveň</a:t>
            </a:r>
          </a:p>
          <a:p>
            <a:pPr lvl="2"/>
            <a:r>
              <a:rPr lang="cs-CZ"/>
              <a:t>Třetí úroveň</a:t>
            </a:r>
          </a:p>
        </p:txBody>
      </p:sp>
      <p:sp>
        <p:nvSpPr>
          <p:cNvPr id="8" name="Zástupný symbol pro obsah 2">
            <a:extLst>
              <a:ext uri="{FF2B5EF4-FFF2-40B4-BE49-F238E27FC236}">
                <a16:creationId xmlns:a16="http://schemas.microsoft.com/office/drawing/2014/main" id="{7068D165-2D72-43D9-8230-61C0AAF7591D}"/>
              </a:ext>
            </a:extLst>
          </p:cNvPr>
          <p:cNvSpPr>
            <a:spLocks noGrp="1"/>
          </p:cNvSpPr>
          <p:nvPr>
            <p:ph sz="half" idx="14"/>
          </p:nvPr>
        </p:nvSpPr>
        <p:spPr>
          <a:xfrm>
            <a:off x="8212974" y="2244436"/>
            <a:ext cx="3474721" cy="3350638"/>
          </a:xfrm>
        </p:spPr>
        <p:txBody>
          <a:bodyPr/>
          <a:lstStyle>
            <a:lvl4pPr marL="1371600" indent="0">
              <a:buNone/>
              <a:defRPr/>
            </a:lvl4pPr>
          </a:lstStyle>
          <a:p>
            <a:pPr lvl="0"/>
            <a:r>
              <a:rPr lang="cs-CZ"/>
              <a:t>Po kliknutí můžete upravovat styly textu v předloze.</a:t>
            </a:r>
          </a:p>
          <a:p>
            <a:pPr lvl="1"/>
            <a:r>
              <a:rPr lang="cs-CZ"/>
              <a:t>Druhá úroveň</a:t>
            </a:r>
          </a:p>
          <a:p>
            <a:pPr lvl="2"/>
            <a:r>
              <a:rPr lang="cs-CZ"/>
              <a:t>Třetí úroveň</a:t>
            </a:r>
          </a:p>
        </p:txBody>
      </p:sp>
      <p:sp>
        <p:nvSpPr>
          <p:cNvPr id="5" name="Zástupný symbol pro text 4">
            <a:extLst>
              <a:ext uri="{FF2B5EF4-FFF2-40B4-BE49-F238E27FC236}">
                <a16:creationId xmlns:a16="http://schemas.microsoft.com/office/drawing/2014/main" id="{719C98CD-280D-4426-8FFA-9814FF5EAE60}"/>
              </a:ext>
            </a:extLst>
          </p:cNvPr>
          <p:cNvSpPr>
            <a:spLocks noGrp="1"/>
          </p:cNvSpPr>
          <p:nvPr>
            <p:ph type="body" sz="quarter" idx="15" hasCustomPrompt="1"/>
          </p:nvPr>
        </p:nvSpPr>
        <p:spPr>
          <a:xfrm>
            <a:off x="531698" y="1596736"/>
            <a:ext cx="3475037" cy="431800"/>
          </a:xfrm>
        </p:spPr>
        <p:txBody>
          <a:bodyPr>
            <a:noAutofit/>
          </a:bodyPr>
          <a:lstStyle>
            <a:lvl1pPr marL="0" indent="0">
              <a:buNone/>
              <a:defRPr sz="2000" b="1">
                <a:solidFill>
                  <a:srgbClr val="4C7393"/>
                </a:solidFill>
                <a:latin typeface="+mj-lt"/>
              </a:defRPr>
            </a:lvl1pPr>
          </a:lstStyle>
          <a:p>
            <a:pPr lvl="0"/>
            <a:r>
              <a:rPr lang="cs-CZ" dirty="0"/>
              <a:t>Název max. na dva řádky</a:t>
            </a:r>
          </a:p>
        </p:txBody>
      </p:sp>
      <p:sp>
        <p:nvSpPr>
          <p:cNvPr id="13" name="Zástupný symbol pro text 4">
            <a:extLst>
              <a:ext uri="{FF2B5EF4-FFF2-40B4-BE49-F238E27FC236}">
                <a16:creationId xmlns:a16="http://schemas.microsoft.com/office/drawing/2014/main" id="{2A898490-388B-4105-AE5D-5173BDE6B3DB}"/>
              </a:ext>
            </a:extLst>
          </p:cNvPr>
          <p:cNvSpPr>
            <a:spLocks noGrp="1"/>
          </p:cNvSpPr>
          <p:nvPr>
            <p:ph type="body" sz="quarter" idx="16" hasCustomPrompt="1"/>
          </p:nvPr>
        </p:nvSpPr>
        <p:spPr>
          <a:xfrm>
            <a:off x="4372494" y="1596736"/>
            <a:ext cx="3475037" cy="431800"/>
          </a:xfrm>
        </p:spPr>
        <p:txBody>
          <a:bodyPr>
            <a:noAutofit/>
          </a:bodyPr>
          <a:lstStyle>
            <a:lvl1pPr marL="0" indent="0">
              <a:buNone/>
              <a:defRPr sz="2000" b="1">
                <a:solidFill>
                  <a:srgbClr val="4C7393"/>
                </a:solidFill>
                <a:latin typeface="+mj-lt"/>
              </a:defRPr>
            </a:lvl1pPr>
          </a:lstStyle>
          <a:p>
            <a:pPr lvl="0"/>
            <a:r>
              <a:rPr lang="cs-CZ" dirty="0"/>
              <a:t>Název max. na dva řádky</a:t>
            </a:r>
          </a:p>
        </p:txBody>
      </p:sp>
      <p:sp>
        <p:nvSpPr>
          <p:cNvPr id="14" name="Zástupný symbol pro text 4">
            <a:extLst>
              <a:ext uri="{FF2B5EF4-FFF2-40B4-BE49-F238E27FC236}">
                <a16:creationId xmlns:a16="http://schemas.microsoft.com/office/drawing/2014/main" id="{F1558CB5-0154-470A-8C92-B319909FD058}"/>
              </a:ext>
            </a:extLst>
          </p:cNvPr>
          <p:cNvSpPr>
            <a:spLocks noGrp="1"/>
          </p:cNvSpPr>
          <p:nvPr>
            <p:ph type="body" sz="quarter" idx="17" hasCustomPrompt="1"/>
          </p:nvPr>
        </p:nvSpPr>
        <p:spPr>
          <a:xfrm>
            <a:off x="8212974" y="1596736"/>
            <a:ext cx="3475037" cy="431800"/>
          </a:xfrm>
        </p:spPr>
        <p:txBody>
          <a:bodyPr>
            <a:noAutofit/>
          </a:bodyPr>
          <a:lstStyle>
            <a:lvl1pPr marL="0" indent="0">
              <a:buNone/>
              <a:defRPr sz="2000" b="1">
                <a:solidFill>
                  <a:srgbClr val="4C7393"/>
                </a:solidFill>
                <a:latin typeface="+mj-lt"/>
              </a:defRPr>
            </a:lvl1pPr>
          </a:lstStyle>
          <a:p>
            <a:pPr lvl="0"/>
            <a:r>
              <a:rPr lang="cs-CZ" dirty="0"/>
              <a:t>Název max. na dva řádky</a:t>
            </a:r>
          </a:p>
        </p:txBody>
      </p:sp>
    </p:spTree>
    <p:extLst>
      <p:ext uri="{BB962C8B-B14F-4D97-AF65-F5344CB8AC3E}">
        <p14:creationId xmlns:p14="http://schemas.microsoft.com/office/powerpoint/2010/main" val="2077675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ři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7C157B-BC94-4F6B-A115-72493287A30F}"/>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ED76A251-C08A-40F0-8EDD-F98964E94F09}"/>
              </a:ext>
            </a:extLst>
          </p:cNvPr>
          <p:cNvSpPr>
            <a:spLocks noGrp="1"/>
          </p:cNvSpPr>
          <p:nvPr>
            <p:ph sz="half" idx="1"/>
          </p:nvPr>
        </p:nvSpPr>
        <p:spPr>
          <a:xfrm>
            <a:off x="532331" y="3291841"/>
            <a:ext cx="3440996" cy="2676698"/>
          </a:xfrm>
        </p:spPr>
        <p:txBody>
          <a:bodyPr/>
          <a:lstStyle>
            <a:lvl4pPr marL="1371600" indent="0">
              <a:buNone/>
              <a:defRPr/>
            </a:lvl4pPr>
          </a:lstStyle>
          <a:p>
            <a:pPr lvl="0"/>
            <a:r>
              <a:rPr lang="cs-CZ"/>
              <a:t>Po kliknutí můžete upravovat styly textu v předloze.</a:t>
            </a:r>
          </a:p>
          <a:p>
            <a:pPr lvl="1"/>
            <a:r>
              <a:rPr lang="cs-CZ"/>
              <a:t>Druhá úroveň</a:t>
            </a:r>
          </a:p>
          <a:p>
            <a:pPr lvl="2"/>
            <a:r>
              <a:rPr lang="cs-CZ"/>
              <a:t>Třetí úroveň</a:t>
            </a:r>
          </a:p>
        </p:txBody>
      </p:sp>
      <p:sp>
        <p:nvSpPr>
          <p:cNvPr id="7" name="Zástupný symbol pro číslo snímku 6">
            <a:extLst>
              <a:ext uri="{FF2B5EF4-FFF2-40B4-BE49-F238E27FC236}">
                <a16:creationId xmlns:a16="http://schemas.microsoft.com/office/drawing/2014/main" id="{4DEB62C7-640F-4341-B63C-6289F4C350A9}"/>
              </a:ext>
            </a:extLst>
          </p:cNvPr>
          <p:cNvSpPr>
            <a:spLocks noGrp="1"/>
          </p:cNvSpPr>
          <p:nvPr>
            <p:ph type="sldNum" sz="quarter" idx="12"/>
          </p:nvPr>
        </p:nvSpPr>
        <p:spPr/>
        <p:txBody>
          <a:bodyPr/>
          <a:lstStyle/>
          <a:p>
            <a:fld id="{D7B9C54F-16C5-4EB8-88E5-86726EC281AE}" type="slidenum">
              <a:rPr lang="cs-CZ" smtClean="0"/>
              <a:t>‹#›</a:t>
            </a:fld>
            <a:endParaRPr lang="cs-CZ" dirty="0"/>
          </a:p>
        </p:txBody>
      </p:sp>
      <p:sp>
        <p:nvSpPr>
          <p:cNvPr id="6" name="Zástupný symbol pro obsah 2">
            <a:extLst>
              <a:ext uri="{FF2B5EF4-FFF2-40B4-BE49-F238E27FC236}">
                <a16:creationId xmlns:a16="http://schemas.microsoft.com/office/drawing/2014/main" id="{204CB75E-1DC9-465D-B88E-48D057705C30}"/>
              </a:ext>
            </a:extLst>
          </p:cNvPr>
          <p:cNvSpPr>
            <a:spLocks noGrp="1"/>
          </p:cNvSpPr>
          <p:nvPr>
            <p:ph sz="half" idx="13"/>
          </p:nvPr>
        </p:nvSpPr>
        <p:spPr>
          <a:xfrm>
            <a:off x="4372731" y="3291841"/>
            <a:ext cx="3441155" cy="2676698"/>
          </a:xfrm>
        </p:spPr>
        <p:txBody>
          <a:bodyPr/>
          <a:lstStyle>
            <a:lvl4pPr marL="1371600" indent="0">
              <a:buNone/>
              <a:defRPr/>
            </a:lvl4pPr>
          </a:lstStyle>
          <a:p>
            <a:pPr lvl="0"/>
            <a:r>
              <a:rPr lang="cs-CZ"/>
              <a:t>Po kliknutí můžete upravovat styly textu v předloze.</a:t>
            </a:r>
          </a:p>
          <a:p>
            <a:pPr lvl="1"/>
            <a:r>
              <a:rPr lang="cs-CZ"/>
              <a:t>Druhá úroveň</a:t>
            </a:r>
          </a:p>
          <a:p>
            <a:pPr lvl="2"/>
            <a:r>
              <a:rPr lang="cs-CZ"/>
              <a:t>Třetí úroveň</a:t>
            </a:r>
          </a:p>
        </p:txBody>
      </p:sp>
      <p:sp>
        <p:nvSpPr>
          <p:cNvPr id="8" name="Zástupný symbol pro obsah 2">
            <a:extLst>
              <a:ext uri="{FF2B5EF4-FFF2-40B4-BE49-F238E27FC236}">
                <a16:creationId xmlns:a16="http://schemas.microsoft.com/office/drawing/2014/main" id="{7068D165-2D72-43D9-8230-61C0AAF7591D}"/>
              </a:ext>
            </a:extLst>
          </p:cNvPr>
          <p:cNvSpPr>
            <a:spLocks noGrp="1"/>
          </p:cNvSpPr>
          <p:nvPr>
            <p:ph sz="half" idx="14"/>
          </p:nvPr>
        </p:nvSpPr>
        <p:spPr>
          <a:xfrm>
            <a:off x="8213291" y="3291841"/>
            <a:ext cx="3441154" cy="2676698"/>
          </a:xfrm>
        </p:spPr>
        <p:txBody>
          <a:bodyPr/>
          <a:lstStyle>
            <a:lvl4pPr marL="1371600" indent="0">
              <a:buNone/>
              <a:defRPr/>
            </a:lvl4pPr>
          </a:lstStyle>
          <a:p>
            <a:pPr lvl="0"/>
            <a:r>
              <a:rPr lang="cs-CZ"/>
              <a:t>Po kliknutí můžete upravovat styly textu v předloze.</a:t>
            </a:r>
          </a:p>
          <a:p>
            <a:pPr lvl="1"/>
            <a:r>
              <a:rPr lang="cs-CZ"/>
              <a:t>Druhá úroveň</a:t>
            </a:r>
          </a:p>
          <a:p>
            <a:pPr lvl="2"/>
            <a:r>
              <a:rPr lang="cs-CZ"/>
              <a:t>Třetí úroveň</a:t>
            </a:r>
          </a:p>
        </p:txBody>
      </p:sp>
      <p:sp>
        <p:nvSpPr>
          <p:cNvPr id="9" name="Zástupný symbol obrázku 8">
            <a:extLst>
              <a:ext uri="{FF2B5EF4-FFF2-40B4-BE49-F238E27FC236}">
                <a16:creationId xmlns:a16="http://schemas.microsoft.com/office/drawing/2014/main" id="{DC9C6D98-DEFE-49CB-BC78-F96566476FCC}"/>
              </a:ext>
            </a:extLst>
          </p:cNvPr>
          <p:cNvSpPr>
            <a:spLocks noGrp="1"/>
          </p:cNvSpPr>
          <p:nvPr>
            <p:ph type="pic" sz="quarter" idx="18"/>
          </p:nvPr>
        </p:nvSpPr>
        <p:spPr>
          <a:xfrm>
            <a:off x="4372731" y="1407965"/>
            <a:ext cx="3446538" cy="1693258"/>
          </a:xfrm>
        </p:spPr>
        <p:txBody>
          <a:bodyPr/>
          <a:lstStyle/>
          <a:p>
            <a:endParaRPr lang="sk-SK" dirty="0"/>
          </a:p>
        </p:txBody>
      </p:sp>
      <p:sp>
        <p:nvSpPr>
          <p:cNvPr id="15" name="Zástupný symbol obrázku 8">
            <a:extLst>
              <a:ext uri="{FF2B5EF4-FFF2-40B4-BE49-F238E27FC236}">
                <a16:creationId xmlns:a16="http://schemas.microsoft.com/office/drawing/2014/main" id="{5E78532C-9BEE-44BD-A39E-1C688C182B98}"/>
              </a:ext>
            </a:extLst>
          </p:cNvPr>
          <p:cNvSpPr>
            <a:spLocks noGrp="1"/>
          </p:cNvSpPr>
          <p:nvPr>
            <p:ph type="pic" sz="quarter" idx="19"/>
          </p:nvPr>
        </p:nvSpPr>
        <p:spPr>
          <a:xfrm>
            <a:off x="532173" y="1407965"/>
            <a:ext cx="3446538" cy="1693258"/>
          </a:xfrm>
        </p:spPr>
        <p:txBody>
          <a:bodyPr/>
          <a:lstStyle/>
          <a:p>
            <a:endParaRPr lang="sk-SK" dirty="0"/>
          </a:p>
        </p:txBody>
      </p:sp>
      <p:sp>
        <p:nvSpPr>
          <p:cNvPr id="16" name="Zástupný symbol obrázku 8">
            <a:extLst>
              <a:ext uri="{FF2B5EF4-FFF2-40B4-BE49-F238E27FC236}">
                <a16:creationId xmlns:a16="http://schemas.microsoft.com/office/drawing/2014/main" id="{94FB69FF-69EE-421F-AEE4-8DD05EDD8078}"/>
              </a:ext>
            </a:extLst>
          </p:cNvPr>
          <p:cNvSpPr>
            <a:spLocks noGrp="1"/>
          </p:cNvSpPr>
          <p:nvPr>
            <p:ph type="pic" sz="quarter" idx="20"/>
          </p:nvPr>
        </p:nvSpPr>
        <p:spPr>
          <a:xfrm>
            <a:off x="8213289" y="1407965"/>
            <a:ext cx="3446538" cy="1693258"/>
          </a:xfrm>
        </p:spPr>
        <p:txBody>
          <a:bodyPr/>
          <a:lstStyle/>
          <a:p>
            <a:endParaRPr lang="sk-SK" dirty="0"/>
          </a:p>
        </p:txBody>
      </p:sp>
    </p:spTree>
    <p:extLst>
      <p:ext uri="{BB962C8B-B14F-4D97-AF65-F5344CB8AC3E}">
        <p14:creationId xmlns:p14="http://schemas.microsoft.com/office/powerpoint/2010/main" val="2417819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7C157B-BC94-4F6B-A115-72493287A30F}"/>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ED76A251-C08A-40F0-8EDD-F98964E94F09}"/>
              </a:ext>
            </a:extLst>
          </p:cNvPr>
          <p:cNvSpPr>
            <a:spLocks noGrp="1"/>
          </p:cNvSpPr>
          <p:nvPr>
            <p:ph sz="half" idx="1"/>
          </p:nvPr>
        </p:nvSpPr>
        <p:spPr>
          <a:xfrm>
            <a:off x="6035040" y="1243735"/>
            <a:ext cx="5536276" cy="4351338"/>
          </a:xfrm>
        </p:spPr>
        <p:txBody>
          <a:bodyPr/>
          <a:lstStyle>
            <a:lvl4pPr marL="1371600" indent="0">
              <a:buNone/>
              <a:defRPr/>
            </a:lvl4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p:txBody>
      </p:sp>
      <p:sp>
        <p:nvSpPr>
          <p:cNvPr id="7" name="Zástupný symbol pro číslo snímku 6">
            <a:extLst>
              <a:ext uri="{FF2B5EF4-FFF2-40B4-BE49-F238E27FC236}">
                <a16:creationId xmlns:a16="http://schemas.microsoft.com/office/drawing/2014/main" id="{4DEB62C7-640F-4341-B63C-6289F4C350A9}"/>
              </a:ext>
            </a:extLst>
          </p:cNvPr>
          <p:cNvSpPr>
            <a:spLocks noGrp="1"/>
          </p:cNvSpPr>
          <p:nvPr>
            <p:ph type="sldNum" sz="quarter" idx="12"/>
          </p:nvPr>
        </p:nvSpPr>
        <p:spPr/>
        <p:txBody>
          <a:bodyPr/>
          <a:lstStyle/>
          <a:p>
            <a:fld id="{D7B9C54F-16C5-4EB8-88E5-86726EC281AE}" type="slidenum">
              <a:rPr lang="cs-CZ" smtClean="0"/>
              <a:t>‹#›</a:t>
            </a:fld>
            <a:endParaRPr lang="cs-CZ" dirty="0"/>
          </a:p>
        </p:txBody>
      </p:sp>
      <p:sp>
        <p:nvSpPr>
          <p:cNvPr id="11" name="Zástupný symbol obrázku 10">
            <a:extLst>
              <a:ext uri="{FF2B5EF4-FFF2-40B4-BE49-F238E27FC236}">
                <a16:creationId xmlns:a16="http://schemas.microsoft.com/office/drawing/2014/main" id="{AFA376C2-C9D1-44C9-BDB1-B0FD67A3892C}"/>
              </a:ext>
            </a:extLst>
          </p:cNvPr>
          <p:cNvSpPr>
            <a:spLocks noGrp="1"/>
          </p:cNvSpPr>
          <p:nvPr>
            <p:ph type="pic" sz="quarter" idx="13"/>
          </p:nvPr>
        </p:nvSpPr>
        <p:spPr>
          <a:xfrm>
            <a:off x="672964" y="1532661"/>
            <a:ext cx="5002212" cy="3773487"/>
          </a:xfrm>
        </p:spPr>
        <p:txBody>
          <a:bodyPr/>
          <a:lstStyle>
            <a:lvl1pPr marL="0" indent="0">
              <a:buNone/>
              <a:defRPr/>
            </a:lvl1pPr>
          </a:lstStyle>
          <a:p>
            <a:r>
              <a:rPr lang="cs-CZ"/>
              <a:t>Kliknutím na ikonu přidáte obrázek.</a:t>
            </a:r>
            <a:endParaRPr lang="cs-CZ" dirty="0"/>
          </a:p>
        </p:txBody>
      </p:sp>
    </p:spTree>
    <p:extLst>
      <p:ext uri="{BB962C8B-B14F-4D97-AF65-F5344CB8AC3E}">
        <p14:creationId xmlns:p14="http://schemas.microsoft.com/office/powerpoint/2010/main" val="1361597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 fotk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7C157B-BC94-4F6B-A115-72493287A30F}"/>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ED76A251-C08A-40F0-8EDD-F98964E94F09}"/>
              </a:ext>
            </a:extLst>
          </p:cNvPr>
          <p:cNvSpPr>
            <a:spLocks noGrp="1"/>
          </p:cNvSpPr>
          <p:nvPr>
            <p:ph sz="half" idx="1"/>
          </p:nvPr>
        </p:nvSpPr>
        <p:spPr>
          <a:xfrm>
            <a:off x="532014" y="1243736"/>
            <a:ext cx="11045334" cy="2431950"/>
          </a:xfrm>
        </p:spPr>
        <p:txBody>
          <a:bodyPr/>
          <a:lstStyle>
            <a:lvl4pPr marL="1371600" indent="0">
              <a:buNone/>
              <a:defRPr/>
            </a:lvl4pPr>
          </a:lstStyle>
          <a:p>
            <a:pPr lvl="0"/>
            <a:r>
              <a:rPr lang="cs-CZ"/>
              <a:t>Po kliknutí můžete upravovat styly textu v předloze.</a:t>
            </a:r>
          </a:p>
          <a:p>
            <a:pPr lvl="1"/>
            <a:r>
              <a:rPr lang="cs-CZ"/>
              <a:t>Druhá úroveň</a:t>
            </a:r>
          </a:p>
          <a:p>
            <a:pPr lvl="2"/>
            <a:r>
              <a:rPr lang="cs-CZ"/>
              <a:t>Třetí úroveň</a:t>
            </a:r>
          </a:p>
        </p:txBody>
      </p:sp>
      <p:sp>
        <p:nvSpPr>
          <p:cNvPr id="7" name="Zástupný symbol pro číslo snímku 6">
            <a:extLst>
              <a:ext uri="{FF2B5EF4-FFF2-40B4-BE49-F238E27FC236}">
                <a16:creationId xmlns:a16="http://schemas.microsoft.com/office/drawing/2014/main" id="{4DEB62C7-640F-4341-B63C-6289F4C350A9}"/>
              </a:ext>
            </a:extLst>
          </p:cNvPr>
          <p:cNvSpPr>
            <a:spLocks noGrp="1"/>
          </p:cNvSpPr>
          <p:nvPr>
            <p:ph type="sldNum" sz="quarter" idx="12"/>
          </p:nvPr>
        </p:nvSpPr>
        <p:spPr/>
        <p:txBody>
          <a:bodyPr/>
          <a:lstStyle/>
          <a:p>
            <a:fld id="{D7B9C54F-16C5-4EB8-88E5-86726EC281AE}" type="slidenum">
              <a:rPr lang="cs-CZ" smtClean="0"/>
              <a:t>‹#›</a:t>
            </a:fld>
            <a:endParaRPr lang="cs-CZ" dirty="0"/>
          </a:p>
        </p:txBody>
      </p:sp>
      <p:sp>
        <p:nvSpPr>
          <p:cNvPr id="6" name="Zástupný symbol obrázku 6">
            <a:extLst>
              <a:ext uri="{FF2B5EF4-FFF2-40B4-BE49-F238E27FC236}">
                <a16:creationId xmlns:a16="http://schemas.microsoft.com/office/drawing/2014/main" id="{A5F20F21-DBE3-4B63-8A01-49FA7AE37239}"/>
              </a:ext>
            </a:extLst>
          </p:cNvPr>
          <p:cNvSpPr>
            <a:spLocks noGrp="1" noChangeAspect="1"/>
          </p:cNvSpPr>
          <p:nvPr>
            <p:ph type="pic" sz="quarter" idx="16"/>
          </p:nvPr>
        </p:nvSpPr>
        <p:spPr>
          <a:xfrm>
            <a:off x="616945" y="4020070"/>
            <a:ext cx="3459752" cy="1866380"/>
          </a:xfrm>
          <a:prstGeom prst="rect">
            <a:avLst/>
          </a:prstGeom>
        </p:spPr>
        <p:txBody>
          <a:bodyPr/>
          <a:lstStyle>
            <a:lvl1pPr marL="0" indent="0">
              <a:buNone/>
              <a:defRPr/>
            </a:lvl1pPr>
          </a:lstStyle>
          <a:p>
            <a:r>
              <a:rPr lang="cs-CZ"/>
              <a:t>Kliknutím na ikonu přidáte obrázek.</a:t>
            </a:r>
            <a:endParaRPr lang="cs-CZ" dirty="0"/>
          </a:p>
        </p:txBody>
      </p:sp>
      <p:sp>
        <p:nvSpPr>
          <p:cNvPr id="8" name="Zástupný symbol obrázku 6">
            <a:extLst>
              <a:ext uri="{FF2B5EF4-FFF2-40B4-BE49-F238E27FC236}">
                <a16:creationId xmlns:a16="http://schemas.microsoft.com/office/drawing/2014/main" id="{03200483-675E-4849-8F94-EE7FD820FC52}"/>
              </a:ext>
            </a:extLst>
          </p:cNvPr>
          <p:cNvSpPr>
            <a:spLocks noGrp="1" noChangeAspect="1"/>
          </p:cNvSpPr>
          <p:nvPr>
            <p:ph type="pic" sz="quarter" idx="17"/>
          </p:nvPr>
        </p:nvSpPr>
        <p:spPr>
          <a:xfrm>
            <a:off x="4366122" y="4020070"/>
            <a:ext cx="3459752" cy="1866380"/>
          </a:xfrm>
          <a:prstGeom prst="rect">
            <a:avLst/>
          </a:prstGeom>
        </p:spPr>
        <p:txBody>
          <a:bodyPr/>
          <a:lstStyle>
            <a:lvl1pPr marL="0" indent="0">
              <a:buNone/>
              <a:defRPr/>
            </a:lvl1pPr>
          </a:lstStyle>
          <a:p>
            <a:r>
              <a:rPr lang="cs-CZ"/>
              <a:t>Kliknutím na ikonu přidáte obrázek.</a:t>
            </a:r>
            <a:endParaRPr lang="cs-CZ" dirty="0"/>
          </a:p>
        </p:txBody>
      </p:sp>
      <p:sp>
        <p:nvSpPr>
          <p:cNvPr id="9" name="Zástupný symbol obrázku 6">
            <a:extLst>
              <a:ext uri="{FF2B5EF4-FFF2-40B4-BE49-F238E27FC236}">
                <a16:creationId xmlns:a16="http://schemas.microsoft.com/office/drawing/2014/main" id="{8ED032F4-B848-40BC-A8BA-180352080293}"/>
              </a:ext>
            </a:extLst>
          </p:cNvPr>
          <p:cNvSpPr>
            <a:spLocks noGrp="1" noChangeAspect="1"/>
          </p:cNvSpPr>
          <p:nvPr>
            <p:ph type="pic" sz="quarter" idx="18"/>
          </p:nvPr>
        </p:nvSpPr>
        <p:spPr>
          <a:xfrm>
            <a:off x="8117596" y="4020070"/>
            <a:ext cx="3459752" cy="1866380"/>
          </a:xfrm>
          <a:prstGeom prst="rect">
            <a:avLst/>
          </a:prstGeom>
        </p:spPr>
        <p:txBody>
          <a:bodyPr/>
          <a:lstStyle>
            <a:lvl1pPr marL="0" indent="0">
              <a:buNone/>
              <a:defRPr/>
            </a:lvl1pPr>
          </a:lstStyle>
          <a:p>
            <a:r>
              <a:rPr lang="cs-CZ"/>
              <a:t>Kliknutím na ikonu přidáte obrázek.</a:t>
            </a:r>
            <a:endParaRPr lang="cs-CZ" dirty="0"/>
          </a:p>
        </p:txBody>
      </p:sp>
    </p:spTree>
    <p:extLst>
      <p:ext uri="{BB962C8B-B14F-4D97-AF65-F5344CB8AC3E}">
        <p14:creationId xmlns:p14="http://schemas.microsoft.com/office/powerpoint/2010/main" val="10537226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7E59A269-EFD0-401E-B386-BFE9C2E33D29}"/>
              </a:ext>
            </a:extLst>
          </p:cNvPr>
          <p:cNvSpPr>
            <a:spLocks noGrp="1"/>
          </p:cNvSpPr>
          <p:nvPr>
            <p:ph type="title"/>
          </p:nvPr>
        </p:nvSpPr>
        <p:spPr>
          <a:xfrm>
            <a:off x="532015" y="464875"/>
            <a:ext cx="11155680" cy="615777"/>
          </a:xfrm>
          <a:prstGeom prst="rect">
            <a:avLst/>
          </a:prstGeom>
        </p:spPr>
        <p:txBody>
          <a:bodyPr vert="horz" lIns="91440" tIns="45720" rIns="91440" bIns="45720" rtlCol="0" anchor="ctr">
            <a:noAutofit/>
          </a:bodyPr>
          <a:lstStyle/>
          <a:p>
            <a:r>
              <a:rPr lang="cs-CZ" dirty="0"/>
              <a:t>Nadpis </a:t>
            </a:r>
          </a:p>
        </p:txBody>
      </p:sp>
      <p:sp>
        <p:nvSpPr>
          <p:cNvPr id="3" name="Zástupný symbol pro text 2">
            <a:extLst>
              <a:ext uri="{FF2B5EF4-FFF2-40B4-BE49-F238E27FC236}">
                <a16:creationId xmlns:a16="http://schemas.microsoft.com/office/drawing/2014/main" id="{5B8DA7BE-F6BE-4202-ACBC-298935598643}"/>
              </a:ext>
            </a:extLst>
          </p:cNvPr>
          <p:cNvSpPr>
            <a:spLocks noGrp="1"/>
          </p:cNvSpPr>
          <p:nvPr>
            <p:ph type="body" idx="1"/>
          </p:nvPr>
        </p:nvSpPr>
        <p:spPr>
          <a:xfrm>
            <a:off x="532015" y="1246909"/>
            <a:ext cx="11155680" cy="4721629"/>
          </a:xfrm>
          <a:prstGeom prst="rect">
            <a:avLst/>
          </a:prstGeom>
        </p:spPr>
        <p:txBody>
          <a:bodyPr vert="horz" lIns="91440" tIns="45720" rIns="91440" bIns="45720" rtlCol="0">
            <a:noAutofit/>
          </a:bodyPr>
          <a:lstStyle/>
          <a:p>
            <a:pPr lvl="0"/>
            <a:r>
              <a:rPr lang="cs-CZ" dirty="0"/>
              <a:t>Upravte styly předlohy textu.</a:t>
            </a:r>
          </a:p>
          <a:p>
            <a:pPr lvl="1"/>
            <a:r>
              <a:rPr lang="cs-CZ" dirty="0"/>
              <a:t>Druhá úroveň</a:t>
            </a:r>
          </a:p>
          <a:p>
            <a:pPr lvl="2"/>
            <a:r>
              <a:rPr lang="cs-CZ" dirty="0"/>
              <a:t>Třetí úroveň</a:t>
            </a:r>
          </a:p>
        </p:txBody>
      </p:sp>
      <p:sp>
        <p:nvSpPr>
          <p:cNvPr id="6" name="Zástupný symbol pro číslo snímku 5">
            <a:extLst>
              <a:ext uri="{FF2B5EF4-FFF2-40B4-BE49-F238E27FC236}">
                <a16:creationId xmlns:a16="http://schemas.microsoft.com/office/drawing/2014/main" id="{EFC3F4F7-8954-4116-BA18-BF6F27CE7B84}"/>
              </a:ext>
            </a:extLst>
          </p:cNvPr>
          <p:cNvSpPr>
            <a:spLocks noGrp="1"/>
          </p:cNvSpPr>
          <p:nvPr>
            <p:ph type="sldNum" sz="quarter" idx="4"/>
          </p:nvPr>
        </p:nvSpPr>
        <p:spPr>
          <a:xfrm>
            <a:off x="8859856" y="6230834"/>
            <a:ext cx="2827839" cy="365125"/>
          </a:xfrm>
          <a:prstGeom prst="rect">
            <a:avLst/>
          </a:prstGeom>
        </p:spPr>
        <p:txBody>
          <a:bodyPr vert="horz" lIns="91440" tIns="45720" rIns="91440" bIns="45720" rtlCol="0" anchor="ctr"/>
          <a:lstStyle>
            <a:lvl1pPr algn="r">
              <a:defRPr sz="1000" b="0">
                <a:solidFill>
                  <a:srgbClr val="4C7393"/>
                </a:solidFill>
              </a:defRPr>
            </a:lvl1pPr>
          </a:lstStyle>
          <a:p>
            <a:fld id="{D7B9C54F-16C5-4EB8-88E5-86726EC281AE}" type="slidenum">
              <a:rPr lang="cs-CZ" smtClean="0"/>
              <a:pPr/>
              <a:t>‹#›</a:t>
            </a:fld>
            <a:endParaRPr lang="cs-CZ" dirty="0"/>
          </a:p>
        </p:txBody>
      </p:sp>
      <p:pic>
        <p:nvPicPr>
          <p:cNvPr id="7" name="Obrázek 6">
            <a:extLst>
              <a:ext uri="{FF2B5EF4-FFF2-40B4-BE49-F238E27FC236}">
                <a16:creationId xmlns:a16="http://schemas.microsoft.com/office/drawing/2014/main" id="{01439FE1-9CFF-46C6-B4E4-EAC2E52BCA40}"/>
              </a:ext>
            </a:extLst>
          </p:cNvPr>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472029" y="5985790"/>
            <a:ext cx="2851490" cy="720000"/>
          </a:xfrm>
          <a:prstGeom prst="rect">
            <a:avLst/>
          </a:prstGeom>
        </p:spPr>
      </p:pic>
    </p:spTree>
    <p:extLst>
      <p:ext uri="{BB962C8B-B14F-4D97-AF65-F5344CB8AC3E}">
        <p14:creationId xmlns:p14="http://schemas.microsoft.com/office/powerpoint/2010/main" val="10393301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7" r:id="rId30"/>
    <p:sldLayoutId id="2147483698" r:id="rId31"/>
    <p:sldLayoutId id="2147483699" r:id="rId32"/>
  </p:sldLayoutIdLst>
  <p:hf hdr="0" ftr="0" dt="0"/>
  <p:txStyles>
    <p:titleStyle>
      <a:lvl1pPr algn="l" defTabSz="914400" rtl="0" eaLnBrk="1" latinLnBrk="0" hangingPunct="1">
        <a:lnSpc>
          <a:spcPct val="90000"/>
        </a:lnSpc>
        <a:spcBef>
          <a:spcPct val="0"/>
        </a:spcBef>
        <a:buNone/>
        <a:defRPr sz="2800" b="0" kern="1200" cap="all" baseline="0">
          <a:solidFill>
            <a:srgbClr val="003563"/>
          </a:solidFill>
          <a:latin typeface="+mj-lt"/>
          <a:ea typeface="+mj-ea"/>
          <a:cs typeface="+mj-cs"/>
        </a:defRPr>
      </a:lvl1pPr>
    </p:titleStyle>
    <p:bodyStyle>
      <a:lvl1pPr marL="365125" indent="-365125" algn="l" defTabSz="914400" rtl="0" eaLnBrk="1" latinLnBrk="0" hangingPunct="1">
        <a:lnSpc>
          <a:spcPct val="150000"/>
        </a:lnSpc>
        <a:spcBef>
          <a:spcPts val="0"/>
        </a:spcBef>
        <a:buClr>
          <a:schemeClr val="tx2"/>
        </a:buClr>
        <a:buFont typeface="Wingdings" panose="05000000000000000000" pitchFamily="2" charset="2"/>
        <a:buChar char="n"/>
        <a:defRPr sz="2000" kern="1200">
          <a:solidFill>
            <a:srgbClr val="003563"/>
          </a:solidFill>
          <a:latin typeface="+mn-lt"/>
          <a:ea typeface="+mn-ea"/>
          <a:cs typeface="+mn-cs"/>
        </a:defRPr>
      </a:lvl1pPr>
      <a:lvl2pPr marL="814388" indent="-365125" algn="l" defTabSz="914400" rtl="0" eaLnBrk="1" latinLnBrk="0" hangingPunct="1">
        <a:lnSpc>
          <a:spcPct val="114000"/>
        </a:lnSpc>
        <a:spcBef>
          <a:spcPts val="500"/>
        </a:spcBef>
        <a:buClr>
          <a:schemeClr val="tx2"/>
        </a:buClr>
        <a:buFont typeface="Wingdings" panose="05000000000000000000" pitchFamily="2" charset="2"/>
        <a:buChar char="n"/>
        <a:defRPr sz="2000" kern="1200">
          <a:solidFill>
            <a:srgbClr val="003563"/>
          </a:solidFill>
          <a:latin typeface="+mn-lt"/>
          <a:ea typeface="+mn-ea"/>
          <a:cs typeface="+mn-cs"/>
        </a:defRPr>
      </a:lvl2pPr>
      <a:lvl3pPr marL="1143000" indent="-228600" algn="l" defTabSz="914400" rtl="0" eaLnBrk="1" latinLnBrk="0" hangingPunct="1">
        <a:lnSpc>
          <a:spcPct val="100000"/>
        </a:lnSpc>
        <a:spcBef>
          <a:spcPts val="300"/>
        </a:spcBef>
        <a:buClr>
          <a:schemeClr val="tx2"/>
        </a:buClr>
        <a:buFont typeface="Wingdings" panose="05000000000000000000" pitchFamily="2" charset="2"/>
        <a:buChar char="n"/>
        <a:defRPr sz="1600" kern="1200">
          <a:solidFill>
            <a:srgbClr val="0035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2.tmp"/><Relationship Id="rId4" Type="http://schemas.openxmlformats.org/officeDocument/2006/relationships/image" Target="../media/image41.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8" Type="http://schemas.openxmlformats.org/officeDocument/2006/relationships/image" Target="../media/image59.tmp"/><Relationship Id="rId13" Type="http://schemas.microsoft.com/office/2007/relationships/diagramDrawing" Target="../diagrams/drawing1.xml"/><Relationship Id="rId18" Type="http://schemas.microsoft.com/office/2007/relationships/diagramDrawing" Target="../diagrams/drawing2.xml"/><Relationship Id="rId3" Type="http://schemas.openxmlformats.org/officeDocument/2006/relationships/image" Target="../media/image54.png"/><Relationship Id="rId7" Type="http://schemas.openxmlformats.org/officeDocument/2006/relationships/image" Target="../media/image58.tmp"/><Relationship Id="rId12" Type="http://schemas.openxmlformats.org/officeDocument/2006/relationships/diagramColors" Target="../diagrams/colors1.xml"/><Relationship Id="rId17" Type="http://schemas.openxmlformats.org/officeDocument/2006/relationships/diagramColors" Target="../diagrams/colors2.xml"/><Relationship Id="rId2" Type="http://schemas.openxmlformats.org/officeDocument/2006/relationships/notesSlide" Target="../notesSlides/notesSlide8.xml"/><Relationship Id="rId16" Type="http://schemas.openxmlformats.org/officeDocument/2006/relationships/diagramQuickStyle" Target="../diagrams/quickStyle2.xml"/><Relationship Id="rId1" Type="http://schemas.openxmlformats.org/officeDocument/2006/relationships/slideLayout" Target="../slideLayouts/slideLayout3.xml"/><Relationship Id="rId6" Type="http://schemas.openxmlformats.org/officeDocument/2006/relationships/image" Target="../media/image57.tmp"/><Relationship Id="rId11" Type="http://schemas.openxmlformats.org/officeDocument/2006/relationships/diagramQuickStyle" Target="../diagrams/quickStyle1.xml"/><Relationship Id="rId5" Type="http://schemas.openxmlformats.org/officeDocument/2006/relationships/image" Target="../media/image56.tmp"/><Relationship Id="rId15" Type="http://schemas.openxmlformats.org/officeDocument/2006/relationships/diagramLayout" Target="../diagrams/layout2.xml"/><Relationship Id="rId10" Type="http://schemas.openxmlformats.org/officeDocument/2006/relationships/diagramLayout" Target="../diagrams/layout1.xml"/><Relationship Id="rId4" Type="http://schemas.openxmlformats.org/officeDocument/2006/relationships/image" Target="../media/image55.png"/><Relationship Id="rId9" Type="http://schemas.openxmlformats.org/officeDocument/2006/relationships/diagramData" Target="../diagrams/data1.xml"/><Relationship Id="rId1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EDBB8B-EDA2-4797-96A3-59D3D273FEB3}"/>
              </a:ext>
            </a:extLst>
          </p:cNvPr>
          <p:cNvSpPr>
            <a:spLocks noGrp="1"/>
          </p:cNvSpPr>
          <p:nvPr>
            <p:ph type="ctrTitle"/>
          </p:nvPr>
        </p:nvSpPr>
        <p:spPr>
          <a:xfrm>
            <a:off x="502675" y="4953251"/>
            <a:ext cx="11334916" cy="546881"/>
          </a:xfrm>
        </p:spPr>
        <p:txBody>
          <a:bodyPr/>
          <a:lstStyle/>
          <a:p>
            <a:r>
              <a:rPr lang="cs-CZ" dirty="0"/>
              <a:t>Pojištění exportu a exportního financování</a:t>
            </a:r>
            <a:endParaRPr lang="cs-CZ" dirty="0">
              <a:highlight>
                <a:srgbClr val="FFFF00"/>
              </a:highlight>
            </a:endParaRPr>
          </a:p>
        </p:txBody>
      </p:sp>
      <p:sp>
        <p:nvSpPr>
          <p:cNvPr id="3" name="Zástupný text 2">
            <a:extLst>
              <a:ext uri="{FF2B5EF4-FFF2-40B4-BE49-F238E27FC236}">
                <a16:creationId xmlns:a16="http://schemas.microsoft.com/office/drawing/2014/main" id="{49790858-24B5-4468-8D9C-42735FA50FB0}"/>
              </a:ext>
            </a:extLst>
          </p:cNvPr>
          <p:cNvSpPr>
            <a:spLocks noGrp="1"/>
          </p:cNvSpPr>
          <p:nvPr>
            <p:ph type="body" sz="quarter" idx="14"/>
          </p:nvPr>
        </p:nvSpPr>
        <p:spPr>
          <a:xfrm>
            <a:off x="502084" y="5586268"/>
            <a:ext cx="11423188" cy="307327"/>
          </a:xfrm>
        </p:spPr>
        <p:txBody>
          <a:bodyPr/>
          <a:lstStyle/>
          <a:p>
            <a:r>
              <a:rPr lang="cs-CZ" dirty="0">
                <a:highlight>
                  <a:srgbClr val="FFFFFF"/>
                </a:highlight>
              </a:rPr>
              <a:t>30. Listopadu 2023</a:t>
            </a:r>
          </a:p>
        </p:txBody>
      </p:sp>
      <p:pic>
        <p:nvPicPr>
          <p:cNvPr id="4" name="Grafický objekt 3">
            <a:extLst>
              <a:ext uri="{FF2B5EF4-FFF2-40B4-BE49-F238E27FC236}">
                <a16:creationId xmlns:a16="http://schemas.microsoft.com/office/drawing/2014/main" id="{FC0494D8-9495-4FC5-AD20-40220C7922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5900" y="2886075"/>
            <a:ext cx="1600200" cy="1085850"/>
          </a:xfrm>
          <a:prstGeom prst="rect">
            <a:avLst/>
          </a:prstGeom>
        </p:spPr>
      </p:pic>
      <p:pic>
        <p:nvPicPr>
          <p:cNvPr id="6" name="Obrázek 5" descr="Obsah obrázku loď, plavidlo, snímek obrazovky, přeprava&#10;&#10;Popis byl vytvořen automaticky">
            <a:extLst>
              <a:ext uri="{FF2B5EF4-FFF2-40B4-BE49-F238E27FC236}">
                <a16:creationId xmlns:a16="http://schemas.microsoft.com/office/drawing/2014/main" id="{84FB9CC8-AC64-14C3-D9B6-2D1F46DFC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665" y="235735"/>
            <a:ext cx="11692936" cy="4387725"/>
          </a:xfrm>
          <a:prstGeom prst="rect">
            <a:avLst/>
          </a:prstGeom>
        </p:spPr>
      </p:pic>
    </p:spTree>
    <p:extLst>
      <p:ext uri="{BB962C8B-B14F-4D97-AF65-F5344CB8AC3E}">
        <p14:creationId xmlns:p14="http://schemas.microsoft.com/office/powerpoint/2010/main" val="4251662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DF6ED5-BE24-D2BF-C8FB-E078B8385587}"/>
              </a:ext>
            </a:extLst>
          </p:cNvPr>
          <p:cNvSpPr>
            <a:spLocks noGrp="1"/>
          </p:cNvSpPr>
          <p:nvPr>
            <p:ph type="title"/>
          </p:nvPr>
        </p:nvSpPr>
        <p:spPr/>
        <p:txBody>
          <a:bodyPr/>
          <a:lstStyle/>
          <a:p>
            <a:r>
              <a:rPr lang="cs-CZ" dirty="0"/>
              <a:t>Pojištění dokumentárního akreditivu</a:t>
            </a:r>
          </a:p>
        </p:txBody>
      </p:sp>
      <p:sp>
        <p:nvSpPr>
          <p:cNvPr id="4" name="Zástupný symbol pro číslo snímku 3">
            <a:extLst>
              <a:ext uri="{FF2B5EF4-FFF2-40B4-BE49-F238E27FC236}">
                <a16:creationId xmlns:a16="http://schemas.microsoft.com/office/drawing/2014/main" id="{61223B3B-F220-E032-7959-30B665C2E956}"/>
              </a:ext>
            </a:extLst>
          </p:cNvPr>
          <p:cNvSpPr>
            <a:spLocks noGrp="1"/>
          </p:cNvSpPr>
          <p:nvPr>
            <p:ph type="sldNum" sz="quarter" idx="12"/>
          </p:nvPr>
        </p:nvSpPr>
        <p:spPr>
          <a:xfrm>
            <a:off x="8859856" y="6210562"/>
            <a:ext cx="2827839" cy="365125"/>
          </a:xfrm>
        </p:spPr>
        <p:txBody>
          <a:bodyPr/>
          <a:lstStyle/>
          <a:p>
            <a:fld id="{D7B9C54F-16C5-4EB8-88E5-86726EC281AE}" type="slidenum">
              <a:rPr lang="cs-CZ" smtClean="0"/>
              <a:t>10</a:t>
            </a:fld>
            <a:endParaRPr lang="cs-CZ" dirty="0"/>
          </a:p>
        </p:txBody>
      </p:sp>
      <p:sp>
        <p:nvSpPr>
          <p:cNvPr id="6" name="Zástupný symbol pro text 2">
            <a:extLst>
              <a:ext uri="{FF2B5EF4-FFF2-40B4-BE49-F238E27FC236}">
                <a16:creationId xmlns:a16="http://schemas.microsoft.com/office/drawing/2014/main" id="{AE12735D-C7FF-3128-694C-A2F8983532A2}"/>
              </a:ext>
            </a:extLst>
          </p:cNvPr>
          <p:cNvSpPr txBox="1">
            <a:spLocks/>
          </p:cNvSpPr>
          <p:nvPr/>
        </p:nvSpPr>
        <p:spPr>
          <a:xfrm>
            <a:off x="532014" y="1080652"/>
            <a:ext cx="10791767" cy="2520279"/>
          </a:xfrm>
          <a:prstGeom prst="rect">
            <a:avLst/>
          </a:prstGeom>
        </p:spPr>
        <p:txBody>
          <a:bodyPr vert="horz" lIns="91440" tIns="45720" rIns="91440" bIns="45720" rtlCol="0">
            <a:noAutofit/>
          </a:bodyPr>
          <a:lstStyle>
            <a:lvl1pPr marL="365125" indent="-365125" algn="l" defTabSz="914400" rtl="0" eaLnBrk="1" latinLnBrk="0" hangingPunct="1">
              <a:lnSpc>
                <a:spcPct val="150000"/>
              </a:lnSpc>
              <a:spcBef>
                <a:spcPts val="0"/>
              </a:spcBef>
              <a:buClr>
                <a:schemeClr val="tx2"/>
              </a:buClr>
              <a:buFont typeface="Wingdings" panose="05000000000000000000" pitchFamily="2" charset="2"/>
              <a:buChar char="n"/>
              <a:defRPr sz="2000" kern="1200">
                <a:solidFill>
                  <a:srgbClr val="003563"/>
                </a:solidFill>
                <a:latin typeface="+mn-lt"/>
                <a:ea typeface="+mn-ea"/>
                <a:cs typeface="+mn-cs"/>
              </a:defRPr>
            </a:lvl1pPr>
            <a:lvl2pPr marL="814388" indent="-365125" algn="l" defTabSz="914400" rtl="0" eaLnBrk="1" latinLnBrk="0" hangingPunct="1">
              <a:lnSpc>
                <a:spcPct val="114000"/>
              </a:lnSpc>
              <a:spcBef>
                <a:spcPts val="500"/>
              </a:spcBef>
              <a:buClr>
                <a:schemeClr val="tx2"/>
              </a:buClr>
              <a:buFont typeface="Wingdings" panose="05000000000000000000" pitchFamily="2" charset="2"/>
              <a:buChar char="n"/>
              <a:defRPr sz="2000" kern="1200">
                <a:solidFill>
                  <a:srgbClr val="003563"/>
                </a:solidFill>
                <a:latin typeface="+mn-lt"/>
                <a:ea typeface="+mn-ea"/>
                <a:cs typeface="+mn-cs"/>
              </a:defRPr>
            </a:lvl2pPr>
            <a:lvl3pPr marL="1143000" indent="-228600" algn="l" defTabSz="914400" rtl="0" eaLnBrk="1" latinLnBrk="0" hangingPunct="1">
              <a:lnSpc>
                <a:spcPct val="100000"/>
              </a:lnSpc>
              <a:spcBef>
                <a:spcPts val="300"/>
              </a:spcBef>
              <a:buClr>
                <a:schemeClr val="tx2"/>
              </a:buClr>
              <a:buFont typeface="Wingdings" panose="05000000000000000000" pitchFamily="2" charset="2"/>
              <a:buChar char="n"/>
              <a:defRPr sz="1600" kern="1200">
                <a:solidFill>
                  <a:srgbClr val="0035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7888" lvl="1" indent="-342900">
              <a:buFont typeface="Wingdings" panose="05000000000000000000" pitchFamily="2" charset="2"/>
              <a:buChar char="§"/>
            </a:pPr>
            <a:r>
              <a:rPr lang="cs-CZ" altLang="cs-CZ" sz="1700" i="1" dirty="0">
                <a:solidFill>
                  <a:srgbClr val="002060"/>
                </a:solidFill>
                <a:latin typeface="Calibri" panose="020F0502020204030204" pitchFamily="34" charset="0"/>
              </a:rPr>
              <a:t>Na riziko vystavující banky</a:t>
            </a:r>
          </a:p>
          <a:p>
            <a:pPr marL="877888" lvl="1" indent="-342900">
              <a:buFont typeface="Wingdings" panose="05000000000000000000" pitchFamily="2" charset="2"/>
              <a:buChar char="§"/>
            </a:pPr>
            <a:r>
              <a:rPr lang="cs-CZ" altLang="cs-CZ" sz="1700" i="1" dirty="0">
                <a:solidFill>
                  <a:srgbClr val="002060"/>
                </a:solidFill>
                <a:latin typeface="Calibri" panose="020F0502020204030204" pitchFamily="34" charset="0"/>
              </a:rPr>
              <a:t>Pojištěný Exportér; v případě že dojde k financování pohledávky z L/C, pojištěným je Banka</a:t>
            </a:r>
          </a:p>
          <a:p>
            <a:pPr marL="877888" lvl="1" indent="-342900">
              <a:buFont typeface="Wingdings" panose="05000000000000000000" pitchFamily="2" charset="2"/>
              <a:buChar char="§"/>
            </a:pPr>
            <a:r>
              <a:rPr lang="cs-CZ" altLang="cs-CZ" sz="1700" i="1" dirty="0">
                <a:solidFill>
                  <a:srgbClr val="002060"/>
                </a:solidFill>
                <a:latin typeface="Calibri" panose="020F0502020204030204" pitchFamily="34" charset="0"/>
              </a:rPr>
              <a:t>90% pojištění hodnoty akreditivu</a:t>
            </a:r>
          </a:p>
          <a:p>
            <a:pPr marL="877888" lvl="1" indent="-342900">
              <a:buFont typeface="Wingdings" panose="05000000000000000000" pitchFamily="2" charset="2"/>
              <a:buChar char="§"/>
            </a:pPr>
            <a:r>
              <a:rPr lang="cs-CZ" altLang="cs-CZ" sz="1700" i="1" dirty="0">
                <a:solidFill>
                  <a:srgbClr val="002060"/>
                </a:solidFill>
                <a:latin typeface="Calibri" panose="020F0502020204030204" pitchFamily="34" charset="0"/>
              </a:rPr>
              <a:t>Pojištění proti nezaplacení, i </a:t>
            </a:r>
            <a:r>
              <a:rPr lang="cs-CZ" altLang="cs-CZ" sz="1700" i="1" dirty="0" err="1">
                <a:solidFill>
                  <a:srgbClr val="002060"/>
                </a:solidFill>
                <a:latin typeface="Calibri" panose="020F0502020204030204" pitchFamily="34" charset="0"/>
              </a:rPr>
              <a:t>war</a:t>
            </a:r>
            <a:r>
              <a:rPr lang="cs-CZ" altLang="cs-CZ" sz="1700" i="1" dirty="0">
                <a:solidFill>
                  <a:srgbClr val="002060"/>
                </a:solidFill>
                <a:latin typeface="Calibri" panose="020F0502020204030204" pitchFamily="34" charset="0"/>
              </a:rPr>
              <a:t> </a:t>
            </a:r>
            <a:r>
              <a:rPr lang="cs-CZ" altLang="cs-CZ" sz="1700" i="1" dirty="0" err="1">
                <a:solidFill>
                  <a:srgbClr val="002060"/>
                </a:solidFill>
                <a:latin typeface="Calibri" panose="020F0502020204030204" pitchFamily="34" charset="0"/>
              </a:rPr>
              <a:t>risks</a:t>
            </a:r>
            <a:endParaRPr lang="cs-CZ" altLang="cs-CZ" sz="1700" i="1" dirty="0">
              <a:solidFill>
                <a:srgbClr val="002060"/>
              </a:solidFill>
              <a:latin typeface="Calibri" panose="020F0502020204030204" pitchFamily="34" charset="0"/>
            </a:endParaRPr>
          </a:p>
          <a:p>
            <a:pPr marL="877888" lvl="1" indent="-342900">
              <a:buFont typeface="Wingdings" panose="05000000000000000000" pitchFamily="2" charset="2"/>
              <a:buChar char="§"/>
            </a:pPr>
            <a:r>
              <a:rPr lang="cs-CZ" altLang="cs-CZ" sz="1700" i="1" dirty="0">
                <a:solidFill>
                  <a:srgbClr val="002060"/>
                </a:solidFill>
                <a:latin typeface="Calibri" panose="020F0502020204030204" pitchFamily="34" charset="0"/>
              </a:rPr>
              <a:t>pojišťují se pohledávky z akreditivu, ne z exportního kontraktu, tj. nutno dodržet podmínky akreditivu</a:t>
            </a:r>
          </a:p>
          <a:p>
            <a:endParaRPr lang="cs-CZ" dirty="0"/>
          </a:p>
        </p:txBody>
      </p:sp>
      <p:cxnSp>
        <p:nvCxnSpPr>
          <p:cNvPr id="8" name="Přímá spojnice 7">
            <a:extLst>
              <a:ext uri="{FF2B5EF4-FFF2-40B4-BE49-F238E27FC236}">
                <a16:creationId xmlns:a16="http://schemas.microsoft.com/office/drawing/2014/main" id="{BC91537B-4843-4CC8-08CF-614140EB07CE}"/>
              </a:ext>
            </a:extLst>
          </p:cNvPr>
          <p:cNvCxnSpPr>
            <a:cxnSpLocks/>
          </p:cNvCxnSpPr>
          <p:nvPr/>
        </p:nvCxnSpPr>
        <p:spPr>
          <a:xfrm>
            <a:off x="532015" y="979055"/>
            <a:ext cx="11155680"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3" name="TextovéPole 31">
            <a:extLst>
              <a:ext uri="{FF2B5EF4-FFF2-40B4-BE49-F238E27FC236}">
                <a16:creationId xmlns:a16="http://schemas.microsoft.com/office/drawing/2014/main" id="{B6FA006C-88F0-ED1D-FD0F-6EDDDD8B4806}"/>
              </a:ext>
            </a:extLst>
          </p:cNvPr>
          <p:cNvSpPr txBox="1">
            <a:spLocks noChangeArrowheads="1"/>
          </p:cNvSpPr>
          <p:nvPr/>
        </p:nvSpPr>
        <p:spPr bwMode="auto">
          <a:xfrm>
            <a:off x="1406175" y="3859931"/>
            <a:ext cx="31177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82563" indent="-1825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182563" marR="0" lvl="0" indent="-182563" defTabSz="914400" eaLnBrk="0" fontAlgn="base" latinLnBrk="0" hangingPunct="0">
              <a:lnSpc>
                <a:spcPct val="100000"/>
              </a:lnSpc>
              <a:spcBef>
                <a:spcPct val="0"/>
              </a:spcBef>
              <a:spcAft>
                <a:spcPct val="0"/>
              </a:spcAft>
              <a:buClrTx/>
              <a:buSzTx/>
              <a:buFontTx/>
              <a:buAutoNum type="arabicPeriod"/>
              <a:tabLst/>
              <a:defRPr/>
            </a:pPr>
            <a:r>
              <a:rPr kumimoji="0" lang="cs-CZ" altLang="cs-CZ" sz="1400" b="1" i="0" u="none" strike="noStrike" kern="0" cap="none" spc="0" normalizeH="0" baseline="0" noProof="0" dirty="0">
                <a:ln>
                  <a:noFill/>
                </a:ln>
                <a:solidFill>
                  <a:srgbClr val="000000"/>
                </a:solidFill>
                <a:effectLst/>
                <a:uLnTx/>
                <a:uFillTx/>
                <a:latin typeface="Arial" panose="020B0604020202020204" pitchFamily="34" charset="0"/>
              </a:rPr>
              <a:t>Exportní smlouva</a:t>
            </a:r>
          </a:p>
          <a:p>
            <a:pPr marL="182563" marR="0" lvl="0" indent="-182563" defTabSz="914400" eaLnBrk="0" fontAlgn="base" latinLnBrk="0" hangingPunct="0">
              <a:lnSpc>
                <a:spcPct val="100000"/>
              </a:lnSpc>
              <a:spcBef>
                <a:spcPct val="0"/>
              </a:spcBef>
              <a:spcAft>
                <a:spcPct val="0"/>
              </a:spcAft>
              <a:buClrTx/>
              <a:buSzTx/>
              <a:buFontTx/>
              <a:buAutoNum type="arabicPeriod"/>
              <a:tabLst/>
              <a:defRPr/>
            </a:pPr>
            <a:r>
              <a:rPr kumimoji="0" lang="cs-CZ" altLang="cs-CZ" sz="1400" b="1" i="0" u="none" strike="noStrike" kern="0" cap="none" spc="0" normalizeH="0" baseline="0" noProof="0" dirty="0">
                <a:ln>
                  <a:noFill/>
                </a:ln>
                <a:solidFill>
                  <a:srgbClr val="000000"/>
                </a:solidFill>
                <a:effectLst/>
                <a:uLnTx/>
                <a:uFillTx/>
                <a:latin typeface="Arial" panose="020B0604020202020204" pitchFamily="34" charset="0"/>
              </a:rPr>
              <a:t>Pojistná smlouva</a:t>
            </a:r>
          </a:p>
          <a:p>
            <a:pPr marL="182563" marR="0" lvl="0" indent="-182563" defTabSz="914400" eaLnBrk="0" fontAlgn="base" latinLnBrk="0" hangingPunct="0">
              <a:lnSpc>
                <a:spcPct val="100000"/>
              </a:lnSpc>
              <a:spcBef>
                <a:spcPct val="0"/>
              </a:spcBef>
              <a:spcAft>
                <a:spcPct val="0"/>
              </a:spcAft>
              <a:buClrTx/>
              <a:buSzTx/>
              <a:buFontTx/>
              <a:buAutoNum type="arabicPeriod"/>
              <a:tabLst/>
              <a:defRPr/>
            </a:pPr>
            <a:r>
              <a:rPr kumimoji="0" lang="cs-CZ" altLang="cs-CZ" sz="1400" b="1" i="0" u="none" strike="noStrike" kern="0" cap="none" spc="0" normalizeH="0" baseline="0" noProof="0" dirty="0">
                <a:ln>
                  <a:noFill/>
                </a:ln>
                <a:solidFill>
                  <a:srgbClr val="000000"/>
                </a:solidFill>
                <a:effectLst/>
                <a:uLnTx/>
                <a:uFillTx/>
                <a:latin typeface="Arial" panose="020B0604020202020204" pitchFamily="34" charset="0"/>
              </a:rPr>
              <a:t>Vystavení akreditivu</a:t>
            </a:r>
          </a:p>
          <a:p>
            <a:pPr marL="182563" marR="0" lvl="0" indent="-182563" defTabSz="914400" eaLnBrk="0" fontAlgn="base" latinLnBrk="0" hangingPunct="0">
              <a:lnSpc>
                <a:spcPct val="100000"/>
              </a:lnSpc>
              <a:spcBef>
                <a:spcPct val="0"/>
              </a:spcBef>
              <a:spcAft>
                <a:spcPct val="0"/>
              </a:spcAft>
              <a:buClrTx/>
              <a:buSzTx/>
              <a:buFontTx/>
              <a:buAutoNum type="arabicPeriod"/>
              <a:tabLst/>
              <a:defRPr/>
            </a:pPr>
            <a:r>
              <a:rPr kumimoji="0" lang="cs-CZ" altLang="cs-CZ" sz="1400" b="1" i="0" u="none" strike="noStrike" kern="0" cap="none" spc="0" normalizeH="0" baseline="0" noProof="0" dirty="0">
                <a:ln>
                  <a:noFill/>
                </a:ln>
                <a:solidFill>
                  <a:srgbClr val="000000"/>
                </a:solidFill>
                <a:effectLst/>
                <a:uLnTx/>
                <a:uFillTx/>
                <a:latin typeface="Arial" panose="020B0604020202020204" pitchFamily="34" charset="0"/>
              </a:rPr>
              <a:t>Dodávka zboží a služeb</a:t>
            </a:r>
          </a:p>
          <a:p>
            <a:pPr marL="182563" marR="0" lvl="0" indent="-182563" defTabSz="914400" eaLnBrk="0" fontAlgn="base" latinLnBrk="0" hangingPunct="0">
              <a:lnSpc>
                <a:spcPct val="100000"/>
              </a:lnSpc>
              <a:spcBef>
                <a:spcPct val="0"/>
              </a:spcBef>
              <a:spcAft>
                <a:spcPct val="0"/>
              </a:spcAft>
              <a:buClrTx/>
              <a:buSzTx/>
              <a:buFontTx/>
              <a:buAutoNum type="arabicPeriod"/>
              <a:tabLst/>
              <a:defRPr/>
            </a:pPr>
            <a:r>
              <a:rPr kumimoji="0" lang="cs-CZ" altLang="cs-CZ" sz="1400" b="1" i="0" u="none" strike="noStrike" kern="0" cap="none" spc="0" normalizeH="0" baseline="0" noProof="0" dirty="0">
                <a:ln>
                  <a:noFill/>
                </a:ln>
                <a:solidFill>
                  <a:srgbClr val="000000"/>
                </a:solidFill>
                <a:effectLst/>
                <a:uLnTx/>
                <a:uFillTx/>
                <a:latin typeface="Arial" panose="020B0604020202020204" pitchFamily="34" charset="0"/>
              </a:rPr>
              <a:t> Platba pod akreditivem</a:t>
            </a:r>
            <a:endParaRPr kumimoji="0" lang="en-US" altLang="cs-CZ" sz="14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3" name="Obdélník 2">
            <a:extLst>
              <a:ext uri="{FF2B5EF4-FFF2-40B4-BE49-F238E27FC236}">
                <a16:creationId xmlns:a16="http://schemas.microsoft.com/office/drawing/2014/main" id="{909475C3-2797-74AC-8EDA-FE7D838BD083}"/>
              </a:ext>
            </a:extLst>
          </p:cNvPr>
          <p:cNvSpPr/>
          <p:nvPr/>
        </p:nvSpPr>
        <p:spPr>
          <a:xfrm>
            <a:off x="5609230" y="3859931"/>
            <a:ext cx="1555845" cy="356777"/>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solidFill>
                  <a:schemeClr val="accent6">
                    <a:lumMod val="10000"/>
                  </a:schemeClr>
                </a:solidFill>
              </a:rPr>
              <a:t>Exportér</a:t>
            </a:r>
          </a:p>
        </p:txBody>
      </p:sp>
      <p:sp>
        <p:nvSpPr>
          <p:cNvPr id="5" name="Obdélník 4">
            <a:extLst>
              <a:ext uri="{FF2B5EF4-FFF2-40B4-BE49-F238E27FC236}">
                <a16:creationId xmlns:a16="http://schemas.microsoft.com/office/drawing/2014/main" id="{4D96E2E7-4FFC-5A4E-51B4-4AD1AC1CD163}"/>
              </a:ext>
            </a:extLst>
          </p:cNvPr>
          <p:cNvSpPr/>
          <p:nvPr/>
        </p:nvSpPr>
        <p:spPr>
          <a:xfrm>
            <a:off x="5609230" y="4613983"/>
            <a:ext cx="1555845" cy="477673"/>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err="1">
                <a:solidFill>
                  <a:schemeClr val="accent6">
                    <a:lumMod val="10000"/>
                  </a:schemeClr>
                </a:solidFill>
              </a:rPr>
              <a:t>Avizující</a:t>
            </a:r>
            <a:r>
              <a:rPr lang="cs-CZ" dirty="0">
                <a:solidFill>
                  <a:schemeClr val="accent6">
                    <a:lumMod val="10000"/>
                  </a:schemeClr>
                </a:solidFill>
              </a:rPr>
              <a:t> banka</a:t>
            </a:r>
          </a:p>
        </p:txBody>
      </p:sp>
      <p:sp>
        <p:nvSpPr>
          <p:cNvPr id="7" name="Obdélník 6">
            <a:extLst>
              <a:ext uri="{FF2B5EF4-FFF2-40B4-BE49-F238E27FC236}">
                <a16:creationId xmlns:a16="http://schemas.microsoft.com/office/drawing/2014/main" id="{A048FCC2-3040-398F-7633-B17A552A13A8}"/>
              </a:ext>
            </a:extLst>
          </p:cNvPr>
          <p:cNvSpPr/>
          <p:nvPr/>
        </p:nvSpPr>
        <p:spPr>
          <a:xfrm>
            <a:off x="8717929" y="3859930"/>
            <a:ext cx="1555845" cy="357228"/>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solidFill>
                  <a:schemeClr val="accent6">
                    <a:lumMod val="10000"/>
                  </a:schemeClr>
                </a:solidFill>
              </a:rPr>
              <a:t>Dovozce</a:t>
            </a:r>
          </a:p>
        </p:txBody>
      </p:sp>
      <p:sp>
        <p:nvSpPr>
          <p:cNvPr id="9" name="Obdélník 8">
            <a:extLst>
              <a:ext uri="{FF2B5EF4-FFF2-40B4-BE49-F238E27FC236}">
                <a16:creationId xmlns:a16="http://schemas.microsoft.com/office/drawing/2014/main" id="{35752262-2408-2808-FDAB-BFD62D470968}"/>
              </a:ext>
            </a:extLst>
          </p:cNvPr>
          <p:cNvSpPr/>
          <p:nvPr/>
        </p:nvSpPr>
        <p:spPr>
          <a:xfrm>
            <a:off x="6723880" y="3010007"/>
            <a:ext cx="1555845" cy="356777"/>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solidFill>
                  <a:schemeClr val="accent6">
                    <a:lumMod val="10000"/>
                  </a:schemeClr>
                </a:solidFill>
              </a:rPr>
              <a:t>Pojišťovna</a:t>
            </a:r>
          </a:p>
        </p:txBody>
      </p:sp>
      <p:sp>
        <p:nvSpPr>
          <p:cNvPr id="11" name="Obdélník 10">
            <a:extLst>
              <a:ext uri="{FF2B5EF4-FFF2-40B4-BE49-F238E27FC236}">
                <a16:creationId xmlns:a16="http://schemas.microsoft.com/office/drawing/2014/main" id="{A41AF5E5-DF1A-BDA1-FFCA-8F450CDADA1E}"/>
              </a:ext>
            </a:extLst>
          </p:cNvPr>
          <p:cNvSpPr/>
          <p:nvPr/>
        </p:nvSpPr>
        <p:spPr>
          <a:xfrm>
            <a:off x="8717929" y="4602617"/>
            <a:ext cx="1555845" cy="477673"/>
          </a:xfrm>
          <a:prstGeom prst="rect">
            <a:avLst/>
          </a:prstGeom>
          <a:solidFill>
            <a:schemeClr val="tx1">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solidFill>
                  <a:schemeClr val="accent6">
                    <a:lumMod val="10000"/>
                  </a:schemeClr>
                </a:solidFill>
              </a:rPr>
              <a:t>Vystavující banka</a:t>
            </a:r>
          </a:p>
        </p:txBody>
      </p:sp>
      <p:cxnSp>
        <p:nvCxnSpPr>
          <p:cNvPr id="14" name="Přímá spojnice se šipkou 13">
            <a:extLst>
              <a:ext uri="{FF2B5EF4-FFF2-40B4-BE49-F238E27FC236}">
                <a16:creationId xmlns:a16="http://schemas.microsoft.com/office/drawing/2014/main" id="{BA8115AE-86D7-C50C-2E0F-D51760B5BF23}"/>
              </a:ext>
            </a:extLst>
          </p:cNvPr>
          <p:cNvCxnSpPr>
            <a:cxnSpLocks/>
            <a:stCxn id="7" idx="1"/>
            <a:endCxn id="3" idx="3"/>
          </p:cNvCxnSpPr>
          <p:nvPr/>
        </p:nvCxnSpPr>
        <p:spPr>
          <a:xfrm flipH="1" flipV="1">
            <a:off x="7165075" y="4038320"/>
            <a:ext cx="1552854" cy="2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a:extLst>
              <a:ext uri="{FF2B5EF4-FFF2-40B4-BE49-F238E27FC236}">
                <a16:creationId xmlns:a16="http://schemas.microsoft.com/office/drawing/2014/main" id="{C6EE0BF2-6A91-2572-2490-950895579EAC}"/>
              </a:ext>
            </a:extLst>
          </p:cNvPr>
          <p:cNvCxnSpPr>
            <a:cxnSpLocks/>
            <a:stCxn id="3" idx="0"/>
            <a:endCxn id="3" idx="0"/>
          </p:cNvCxnSpPr>
          <p:nvPr/>
        </p:nvCxnSpPr>
        <p:spPr>
          <a:xfrm>
            <a:off x="6387153" y="3859931"/>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9BAF5D2B-6104-01E5-38A4-C948694019DD}"/>
              </a:ext>
            </a:extLst>
          </p:cNvPr>
          <p:cNvCxnSpPr>
            <a:cxnSpLocks/>
            <a:stCxn id="9" idx="2"/>
            <a:endCxn id="3" idx="0"/>
          </p:cNvCxnSpPr>
          <p:nvPr/>
        </p:nvCxnSpPr>
        <p:spPr>
          <a:xfrm flipH="1">
            <a:off x="6387153" y="3366784"/>
            <a:ext cx="1114650" cy="4931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a:extLst>
              <a:ext uri="{FF2B5EF4-FFF2-40B4-BE49-F238E27FC236}">
                <a16:creationId xmlns:a16="http://schemas.microsoft.com/office/drawing/2014/main" id="{8FFC77F9-E2FC-A1B5-328B-3B21996BD760}"/>
              </a:ext>
            </a:extLst>
          </p:cNvPr>
          <p:cNvCxnSpPr>
            <a:cxnSpLocks/>
            <a:stCxn id="11" idx="0"/>
            <a:endCxn id="7" idx="2"/>
          </p:cNvCxnSpPr>
          <p:nvPr/>
        </p:nvCxnSpPr>
        <p:spPr>
          <a:xfrm flipV="1">
            <a:off x="9495852" y="4217158"/>
            <a:ext cx="0" cy="3854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Přímá spojnice se šipkou 37">
            <a:extLst>
              <a:ext uri="{FF2B5EF4-FFF2-40B4-BE49-F238E27FC236}">
                <a16:creationId xmlns:a16="http://schemas.microsoft.com/office/drawing/2014/main" id="{C3FEDE64-0028-F34A-5F61-17DD13B9DDC2}"/>
              </a:ext>
            </a:extLst>
          </p:cNvPr>
          <p:cNvCxnSpPr>
            <a:cxnSpLocks/>
            <a:stCxn id="11" idx="1"/>
            <a:endCxn id="5" idx="3"/>
          </p:cNvCxnSpPr>
          <p:nvPr/>
        </p:nvCxnSpPr>
        <p:spPr>
          <a:xfrm flipH="1">
            <a:off x="7165075" y="4841454"/>
            <a:ext cx="1552854" cy="11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Přímá spojnice se šipkou 41">
            <a:extLst>
              <a:ext uri="{FF2B5EF4-FFF2-40B4-BE49-F238E27FC236}">
                <a16:creationId xmlns:a16="http://schemas.microsoft.com/office/drawing/2014/main" id="{25366450-DD42-196B-1B9B-2E0B4A8DF1E8}"/>
              </a:ext>
            </a:extLst>
          </p:cNvPr>
          <p:cNvCxnSpPr>
            <a:cxnSpLocks/>
            <a:stCxn id="5" idx="0"/>
            <a:endCxn id="3" idx="2"/>
          </p:cNvCxnSpPr>
          <p:nvPr/>
        </p:nvCxnSpPr>
        <p:spPr>
          <a:xfrm flipV="1">
            <a:off x="6387153" y="4216708"/>
            <a:ext cx="0" cy="397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Ovál 43">
            <a:extLst>
              <a:ext uri="{FF2B5EF4-FFF2-40B4-BE49-F238E27FC236}">
                <a16:creationId xmlns:a16="http://schemas.microsoft.com/office/drawing/2014/main" id="{690B5ED1-CAC5-4DEA-C84E-DDD67BCAC09F}"/>
              </a:ext>
            </a:extLst>
          </p:cNvPr>
          <p:cNvSpPr/>
          <p:nvPr/>
        </p:nvSpPr>
        <p:spPr>
          <a:xfrm>
            <a:off x="6359966" y="3398075"/>
            <a:ext cx="363913" cy="360596"/>
          </a:xfrm>
          <a:prstGeom prst="ellipse">
            <a:avLst/>
          </a:prstGeom>
          <a:solidFill>
            <a:srgbClr val="DCF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solidFill>
                  <a:sysClr val="windowText" lastClr="000000"/>
                </a:solidFill>
              </a:rPr>
              <a:t>2</a:t>
            </a:r>
          </a:p>
        </p:txBody>
      </p:sp>
      <p:sp>
        <p:nvSpPr>
          <p:cNvPr id="46" name="Ovál 45">
            <a:extLst>
              <a:ext uri="{FF2B5EF4-FFF2-40B4-BE49-F238E27FC236}">
                <a16:creationId xmlns:a16="http://schemas.microsoft.com/office/drawing/2014/main" id="{37BABB61-1712-84AF-4011-3E3F97CE9707}"/>
              </a:ext>
            </a:extLst>
          </p:cNvPr>
          <p:cNvSpPr/>
          <p:nvPr/>
        </p:nvSpPr>
        <p:spPr>
          <a:xfrm>
            <a:off x="7704298" y="3594255"/>
            <a:ext cx="546096" cy="382159"/>
          </a:xfrm>
          <a:prstGeom prst="ellipse">
            <a:avLst/>
          </a:prstGeom>
          <a:solidFill>
            <a:srgbClr val="DCF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100" dirty="0">
                <a:solidFill>
                  <a:sysClr val="windowText" lastClr="000000"/>
                </a:solidFill>
              </a:rPr>
              <a:t>1,4</a:t>
            </a:r>
          </a:p>
        </p:txBody>
      </p:sp>
      <p:sp>
        <p:nvSpPr>
          <p:cNvPr id="49" name="Ovál 48">
            <a:extLst>
              <a:ext uri="{FF2B5EF4-FFF2-40B4-BE49-F238E27FC236}">
                <a16:creationId xmlns:a16="http://schemas.microsoft.com/office/drawing/2014/main" id="{A7BD4766-6303-37ED-C7AA-3573D413ADE7}"/>
              </a:ext>
            </a:extLst>
          </p:cNvPr>
          <p:cNvSpPr/>
          <p:nvPr/>
        </p:nvSpPr>
        <p:spPr>
          <a:xfrm>
            <a:off x="7677533" y="4896219"/>
            <a:ext cx="602192" cy="477673"/>
          </a:xfrm>
          <a:prstGeom prst="ellipse">
            <a:avLst/>
          </a:prstGeom>
          <a:solidFill>
            <a:srgbClr val="DCF0C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200" dirty="0">
                <a:solidFill>
                  <a:sysClr val="windowText" lastClr="000000"/>
                </a:solidFill>
              </a:rPr>
              <a:t>3,5</a:t>
            </a:r>
          </a:p>
        </p:txBody>
      </p:sp>
    </p:spTree>
    <p:extLst>
      <p:ext uri="{BB962C8B-B14F-4D97-AF65-F5344CB8AC3E}">
        <p14:creationId xmlns:p14="http://schemas.microsoft.com/office/powerpoint/2010/main" val="1747591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zdobené, několik&#10;&#10;Popis byl vytvořen automaticky">
            <a:extLst>
              <a:ext uri="{FF2B5EF4-FFF2-40B4-BE49-F238E27FC236}">
                <a16:creationId xmlns:a16="http://schemas.microsoft.com/office/drawing/2014/main" id="{BB676E49-E9AC-496A-8B49-0D56132A1E1E}"/>
              </a:ext>
            </a:extLst>
          </p:cNvPr>
          <p:cNvPicPr>
            <a:picLocks noChangeAspect="1"/>
          </p:cNvPicPr>
          <p:nvPr/>
        </p:nvPicPr>
        <p:blipFill>
          <a:blip r:embed="rId3">
            <a:extLst>
              <a:ext uri="{BEBA8EAE-BF5A-486C-A8C5-ECC9F3942E4B}">
                <a14:imgProps xmlns:a14="http://schemas.microsoft.com/office/drawing/2010/main">
                  <a14:imgLayer r:embed="rId4">
                    <a14:imgEffect>
                      <a14:artisticCrisscrossEtching trans="43000" pressure="9"/>
                    </a14:imgEffect>
                  </a14:imgLayer>
                </a14:imgProps>
              </a:ext>
              <a:ext uri="{28A0092B-C50C-407E-A947-70E740481C1C}">
                <a14:useLocalDpi xmlns:a14="http://schemas.microsoft.com/office/drawing/2010/main" val="0"/>
              </a:ext>
            </a:extLst>
          </a:blip>
          <a:stretch>
            <a:fillRect/>
          </a:stretch>
        </p:blipFill>
        <p:spPr>
          <a:xfrm>
            <a:off x="0" y="-31843"/>
            <a:ext cx="12192000" cy="8166341"/>
          </a:xfrm>
          <a:prstGeom prst="rect">
            <a:avLst/>
          </a:prstGeom>
          <a:effectLst>
            <a:outerShdw blurRad="50800" dist="50800" dir="5400000" sx="1000" sy="1000" algn="ctr" rotWithShape="0">
              <a:srgbClr val="000000"/>
            </a:outerShdw>
          </a:effectLst>
          <a:scene3d>
            <a:camera prst="orthographicFront"/>
            <a:lightRig rig="threePt" dir="t">
              <a:rot lat="0" lon="0" rev="6000000"/>
            </a:lightRig>
          </a:scene3d>
        </p:spPr>
      </p:pic>
      <p:sp>
        <p:nvSpPr>
          <p:cNvPr id="11" name="Titel 10">
            <a:extLst>
              <a:ext uri="{FF2B5EF4-FFF2-40B4-BE49-F238E27FC236}">
                <a16:creationId xmlns:a16="http://schemas.microsoft.com/office/drawing/2014/main" id="{768DF35E-B68A-129D-852E-0481A0F13116}"/>
              </a:ext>
            </a:extLst>
          </p:cNvPr>
          <p:cNvSpPr>
            <a:spLocks noGrp="1"/>
          </p:cNvSpPr>
          <p:nvPr>
            <p:ph type="title"/>
          </p:nvPr>
        </p:nvSpPr>
        <p:spPr/>
        <p:txBody>
          <a:bodyPr/>
          <a:lstStyle/>
          <a:p>
            <a:r>
              <a:rPr lang="cs-CZ" dirty="0"/>
              <a:t>Současné trendy</a:t>
            </a:r>
            <a:endParaRPr lang="de-DE" dirty="0"/>
          </a:p>
        </p:txBody>
      </p:sp>
      <p:sp>
        <p:nvSpPr>
          <p:cNvPr id="5" name="Foliennummernplatzhalter 4">
            <a:extLst>
              <a:ext uri="{FF2B5EF4-FFF2-40B4-BE49-F238E27FC236}">
                <a16:creationId xmlns:a16="http://schemas.microsoft.com/office/drawing/2014/main" id="{D6705FE4-30BF-C849-E201-7301DA0AD9F4}"/>
              </a:ext>
            </a:extLst>
          </p:cNvPr>
          <p:cNvSpPr>
            <a:spLocks noGrp="1"/>
          </p:cNvSpPr>
          <p:nvPr>
            <p:ph type="sldNum" sz="quarter" idx="12"/>
          </p:nvPr>
        </p:nvSpPr>
        <p:spPr/>
        <p:txBody>
          <a:bodyPr/>
          <a:lstStyle/>
          <a:p>
            <a:fld id="{BBE0597C-028E-473F-BF50-BBB8B8A24EC3}" type="slidenum">
              <a:rPr lang="en-GB" smtClean="0"/>
              <a:pPr/>
              <a:t>11</a:t>
            </a:fld>
            <a:endParaRPr lang="en-GB"/>
          </a:p>
        </p:txBody>
      </p:sp>
      <p:cxnSp>
        <p:nvCxnSpPr>
          <p:cNvPr id="6" name="Přímá spojnice 5">
            <a:extLst>
              <a:ext uri="{FF2B5EF4-FFF2-40B4-BE49-F238E27FC236}">
                <a16:creationId xmlns:a16="http://schemas.microsoft.com/office/drawing/2014/main" id="{9A5240FD-DB5E-4903-AC39-E04076C41476}"/>
              </a:ext>
            </a:extLst>
          </p:cNvPr>
          <p:cNvCxnSpPr>
            <a:cxnSpLocks/>
          </p:cNvCxnSpPr>
          <p:nvPr/>
        </p:nvCxnSpPr>
        <p:spPr>
          <a:xfrm>
            <a:off x="498763" y="1175658"/>
            <a:ext cx="7835768"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Datumsplatzhalter 2">
            <a:extLst>
              <a:ext uri="{FF2B5EF4-FFF2-40B4-BE49-F238E27FC236}">
                <a16:creationId xmlns:a16="http://schemas.microsoft.com/office/drawing/2014/main" id="{4A7002DB-51ED-4ACF-A5D1-833BFD0AEE42}"/>
              </a:ext>
            </a:extLst>
          </p:cNvPr>
          <p:cNvSpPr>
            <a:spLocks noGrp="1"/>
          </p:cNvSpPr>
          <p:nvPr>
            <p:ph type="dt" sz="half" idx="10"/>
          </p:nvPr>
        </p:nvSpPr>
        <p:spPr>
          <a:xfrm>
            <a:off x="7243761" y="6582816"/>
            <a:ext cx="4246564" cy="130479"/>
          </a:xfrm>
        </p:spPr>
        <p:txBody>
          <a:bodyPr/>
          <a:lstStyle/>
          <a:p>
            <a:r>
              <a:rPr lang="cs-CZ" dirty="0"/>
              <a:t>30.11.2023</a:t>
            </a:r>
            <a:endParaRPr lang="en-GB" dirty="0"/>
          </a:p>
        </p:txBody>
      </p:sp>
      <p:sp>
        <p:nvSpPr>
          <p:cNvPr id="9" name="TextovéPole 8">
            <a:extLst>
              <a:ext uri="{FF2B5EF4-FFF2-40B4-BE49-F238E27FC236}">
                <a16:creationId xmlns:a16="http://schemas.microsoft.com/office/drawing/2014/main" id="{8E34C457-FB34-41AF-8FD1-97FFED5DC207}"/>
              </a:ext>
            </a:extLst>
          </p:cNvPr>
          <p:cNvSpPr txBox="1"/>
          <p:nvPr/>
        </p:nvSpPr>
        <p:spPr>
          <a:xfrm>
            <a:off x="515937" y="1291148"/>
            <a:ext cx="10788651" cy="5324535"/>
          </a:xfrm>
          <a:prstGeom prst="rect">
            <a:avLst/>
          </a:prstGeom>
          <a:noFill/>
        </p:spPr>
        <p:txBody>
          <a:bodyPr wrap="square">
            <a:spAutoFit/>
          </a:bodyPr>
          <a:lstStyle/>
          <a:p>
            <a:pPr marL="285750" indent="-285750">
              <a:buFont typeface="Arial" panose="020B0604020202020204" pitchFamily="34" charset="0"/>
              <a:buChar char="•"/>
            </a:pPr>
            <a:r>
              <a:rPr lang="cs-CZ" altLang="cs-CZ" sz="2000" b="1" dirty="0"/>
              <a:t>Zvyšování světové konkurence způsobuje nutnost nabízet možnost financování spolu s obchodní nabídkou do tendru (platnosti úvěrů u větších celků převyšují 10 let) </a:t>
            </a:r>
          </a:p>
          <a:p>
            <a:pPr marL="285750" indent="-285750">
              <a:buFont typeface="Arial" panose="020B0604020202020204" pitchFamily="34" charset="0"/>
              <a:buChar char="•"/>
            </a:pPr>
            <a:r>
              <a:rPr lang="cs-CZ" altLang="cs-CZ" sz="2000" b="1" dirty="0"/>
              <a:t>Nabídky financování ze zemí, které se neřídí OECD pravidly (Čína, Indie)</a:t>
            </a:r>
          </a:p>
          <a:p>
            <a:pPr marL="285750" indent="-285750">
              <a:buFont typeface="Arial" panose="020B0604020202020204" pitchFamily="34" charset="0"/>
              <a:buChar char="•"/>
            </a:pPr>
            <a:r>
              <a:rPr lang="cs-CZ" altLang="cs-CZ" sz="2000" b="1" dirty="0"/>
              <a:t>Nové formy podpory exportu u velkých světových exportérů (Francie, Německo, USA)</a:t>
            </a:r>
          </a:p>
          <a:p>
            <a:pPr marL="285750" indent="-285750">
              <a:buFont typeface="Arial" panose="020B0604020202020204" pitchFamily="34" charset="0"/>
              <a:buChar char="•"/>
            </a:pPr>
            <a:r>
              <a:rPr lang="cs-CZ" altLang="cs-CZ" sz="2000" b="1" dirty="0"/>
              <a:t>Snižování počtu EPC kontraktorů na území ČR – negativní dopad do exportu produktů s vysokou přidanou hodnotou </a:t>
            </a:r>
          </a:p>
          <a:p>
            <a:pPr marL="285750" indent="-285750">
              <a:buFont typeface="Arial" panose="020B0604020202020204" pitchFamily="34" charset="0"/>
              <a:buChar char="•"/>
            </a:pPr>
            <a:r>
              <a:rPr lang="cs-CZ" altLang="cs-CZ" sz="2000" b="1" dirty="0"/>
              <a:t>Negativní vliv OFAC sankcí na mezinárodní obchod a financování (Rusko, Írán, Kuba atd.), zpřísnění </a:t>
            </a:r>
            <a:r>
              <a:rPr lang="cs-CZ" altLang="cs-CZ" sz="2000" b="1" dirty="0" err="1"/>
              <a:t>Compliance</a:t>
            </a:r>
            <a:endParaRPr lang="cs-CZ" altLang="cs-CZ" sz="2000" b="1" dirty="0"/>
          </a:p>
          <a:p>
            <a:pPr marL="285750" indent="-285750">
              <a:buFont typeface="Arial" panose="020B0604020202020204" pitchFamily="34" charset="0"/>
              <a:buChar char="•"/>
            </a:pPr>
            <a:r>
              <a:rPr lang="cs-CZ" altLang="cs-CZ" sz="2000" b="1" dirty="0"/>
              <a:t>ESG dopady na financování</a:t>
            </a:r>
          </a:p>
          <a:p>
            <a:pPr marL="285750" indent="-285750">
              <a:buFont typeface="Arial" panose="020B0604020202020204" pitchFamily="34" charset="0"/>
              <a:buChar char="•"/>
            </a:pPr>
            <a:r>
              <a:rPr lang="cs-CZ" altLang="cs-CZ" sz="2000" b="1" dirty="0"/>
              <a:t>Negativní dopad neúspěšných projektů na poskytování pojištění EGAP (zejména Turecko a Rusko, financování větších zahraničních projektů)</a:t>
            </a:r>
          </a:p>
          <a:p>
            <a:pPr marL="285750" indent="-285750">
              <a:buFont typeface="Arial" panose="020B0604020202020204" pitchFamily="34" charset="0"/>
              <a:buChar char="•"/>
            </a:pPr>
            <a:r>
              <a:rPr lang="cs-CZ" altLang="cs-CZ" sz="2000" b="1" dirty="0"/>
              <a:t>Vlivem zastavení vývozu do Ruska tendence exportérů nahradit trhy bývalými zeměmi SSSR, resp. zeměmi s historickým povědomím výrobců bývalého ČSSR (Pákistán, Blízký východ, Indie, Indonésie, Kuba, Afrika)</a:t>
            </a:r>
          </a:p>
          <a:p>
            <a:pPr marL="285750" indent="-285750">
              <a:buFont typeface="Arial" panose="020B0604020202020204" pitchFamily="34" charset="0"/>
              <a:buChar char="•"/>
            </a:pPr>
            <a:endParaRPr lang="cs-CZ" altLang="cs-CZ" sz="2000" b="1" dirty="0"/>
          </a:p>
        </p:txBody>
      </p:sp>
    </p:spTree>
    <p:extLst>
      <p:ext uri="{BB962C8B-B14F-4D97-AF65-F5344CB8AC3E}">
        <p14:creationId xmlns:p14="http://schemas.microsoft.com/office/powerpoint/2010/main" val="3518120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trom, exteriér, budova, park&#10;&#10;Popis byl vytvořen automaticky">
            <a:extLst>
              <a:ext uri="{FF2B5EF4-FFF2-40B4-BE49-F238E27FC236}">
                <a16:creationId xmlns:a16="http://schemas.microsoft.com/office/drawing/2014/main" id="{0B693B0E-37CB-44FB-8144-0C35F5DD236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3023" t="26027" r="6901" b="4483"/>
          <a:stretch/>
        </p:blipFill>
        <p:spPr>
          <a:xfrm>
            <a:off x="5521557" y="300135"/>
            <a:ext cx="6379744" cy="6254167"/>
          </a:xfrm>
          <a:prstGeom prst="rect">
            <a:avLst/>
          </a:prstGeom>
        </p:spPr>
      </p:pic>
      <p:grpSp>
        <p:nvGrpSpPr>
          <p:cNvPr id="10" name="Group 9">
            <a:extLst>
              <a:ext uri="{FF2B5EF4-FFF2-40B4-BE49-F238E27FC236}">
                <a16:creationId xmlns:a16="http://schemas.microsoft.com/office/drawing/2014/main" id="{3F952F8B-A8A2-426F-FD02-A5E0415AEB8B}"/>
              </a:ext>
            </a:extLst>
          </p:cNvPr>
          <p:cNvGrpSpPr/>
          <p:nvPr/>
        </p:nvGrpSpPr>
        <p:grpSpPr>
          <a:xfrm>
            <a:off x="517427" y="3167737"/>
            <a:ext cx="4368082" cy="2229023"/>
            <a:chOff x="479397" y="3780704"/>
            <a:chExt cx="2802295" cy="2229023"/>
          </a:xfrm>
        </p:grpSpPr>
        <p:sp>
          <p:nvSpPr>
            <p:cNvPr id="7" name="Nadpis 1">
              <a:extLst>
                <a:ext uri="{FF2B5EF4-FFF2-40B4-BE49-F238E27FC236}">
                  <a16:creationId xmlns:a16="http://schemas.microsoft.com/office/drawing/2014/main" id="{5B00E793-54E4-A5FC-442B-E212038261C2}"/>
                </a:ext>
              </a:extLst>
            </p:cNvPr>
            <p:cNvSpPr txBox="1">
              <a:spLocks/>
            </p:cNvSpPr>
            <p:nvPr/>
          </p:nvSpPr>
          <p:spPr>
            <a:xfrm>
              <a:off x="479397" y="3780704"/>
              <a:ext cx="2802295" cy="115868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cs-CZ" sz="1600" b="1" cap="all" dirty="0">
                  <a:solidFill>
                    <a:schemeClr val="tx2"/>
                  </a:solidFill>
                  <a:highlight>
                    <a:srgbClr val="FFFFFF"/>
                  </a:highlight>
                  <a:latin typeface="Arial" panose="020B0604020202020204" pitchFamily="34" charset="0"/>
                  <a:cs typeface="Arial" panose="020B0604020202020204" pitchFamily="34" charset="0"/>
                </a:rPr>
                <a:t>Monika </a:t>
              </a:r>
              <a:r>
                <a:rPr lang="cs-CZ" sz="1600" b="1" cap="all" dirty="0" err="1">
                  <a:solidFill>
                    <a:schemeClr val="tx2"/>
                  </a:solidFill>
                  <a:highlight>
                    <a:srgbClr val="FFFFFF"/>
                  </a:highlight>
                  <a:latin typeface="Arial" panose="020B0604020202020204" pitchFamily="34" charset="0"/>
                  <a:cs typeface="Arial" panose="020B0604020202020204" pitchFamily="34" charset="0"/>
                </a:rPr>
                <a:t>vilhelmová</a:t>
              </a:r>
              <a:endParaRPr lang="en-US" sz="1600" b="1" cap="all" dirty="0">
                <a:solidFill>
                  <a:schemeClr val="tx2"/>
                </a:solidFill>
                <a:highlight>
                  <a:srgbClr val="FFFFFF"/>
                </a:highlight>
                <a:latin typeface="Arial" panose="020B0604020202020204" pitchFamily="34" charset="0"/>
                <a:cs typeface="Arial" panose="020B0604020202020204" pitchFamily="34" charset="0"/>
              </a:endParaRPr>
            </a:p>
            <a:p>
              <a:pPr algn="l">
                <a:lnSpc>
                  <a:spcPct val="100000"/>
                </a:lnSpc>
              </a:pPr>
              <a:r>
                <a:rPr lang="cs-CZ" sz="1600" dirty="0" err="1">
                  <a:solidFill>
                    <a:schemeClr val="tx2"/>
                  </a:solidFill>
                  <a:highlight>
                    <a:srgbClr val="FFFFFF"/>
                  </a:highlight>
                  <a:latin typeface="Arial" panose="020B0604020202020204" pitchFamily="34" charset="0"/>
                  <a:cs typeface="Arial" panose="020B0604020202020204" pitchFamily="34" charset="0"/>
                </a:rPr>
                <a:t>Head</a:t>
              </a:r>
              <a:r>
                <a:rPr lang="cs-CZ" sz="1600" dirty="0">
                  <a:solidFill>
                    <a:schemeClr val="tx2"/>
                  </a:solidFill>
                  <a:highlight>
                    <a:srgbClr val="FFFFFF"/>
                  </a:highlight>
                  <a:latin typeface="Arial" panose="020B0604020202020204" pitchFamily="34" charset="0"/>
                  <a:cs typeface="Arial" panose="020B0604020202020204" pitchFamily="34" charset="0"/>
                </a:rPr>
                <a:t> </a:t>
              </a:r>
              <a:r>
                <a:rPr lang="cs-CZ" sz="1600" dirty="0" err="1">
                  <a:solidFill>
                    <a:schemeClr val="tx2"/>
                  </a:solidFill>
                  <a:highlight>
                    <a:srgbClr val="FFFFFF"/>
                  </a:highlight>
                  <a:latin typeface="Arial" panose="020B0604020202020204" pitchFamily="34" charset="0"/>
                  <a:cs typeface="Arial" panose="020B0604020202020204" pitchFamily="34" charset="0"/>
                </a:rPr>
                <a:t>of</a:t>
              </a:r>
              <a:r>
                <a:rPr lang="cs-CZ" sz="1600" dirty="0">
                  <a:solidFill>
                    <a:schemeClr val="tx2"/>
                  </a:solidFill>
                  <a:highlight>
                    <a:srgbClr val="FFFFFF"/>
                  </a:highlight>
                  <a:latin typeface="Arial" panose="020B0604020202020204" pitchFamily="34" charset="0"/>
                  <a:cs typeface="Arial" panose="020B0604020202020204" pitchFamily="34" charset="0"/>
                </a:rPr>
                <a:t> </a:t>
              </a:r>
              <a:r>
                <a:rPr lang="cs-CZ" sz="1600" dirty="0" err="1">
                  <a:solidFill>
                    <a:schemeClr val="tx2"/>
                  </a:solidFill>
                  <a:highlight>
                    <a:srgbClr val="FFFFFF"/>
                  </a:highlight>
                  <a:latin typeface="Arial" panose="020B0604020202020204" pitchFamily="34" charset="0"/>
                  <a:cs typeface="Arial" panose="020B0604020202020204" pitchFamily="34" charset="0"/>
                </a:rPr>
                <a:t>structured</a:t>
              </a:r>
              <a:r>
                <a:rPr lang="cs-CZ" sz="1600" dirty="0">
                  <a:solidFill>
                    <a:schemeClr val="tx2"/>
                  </a:solidFill>
                  <a:highlight>
                    <a:srgbClr val="FFFFFF"/>
                  </a:highlight>
                  <a:latin typeface="Arial" panose="020B0604020202020204" pitchFamily="34" charset="0"/>
                  <a:cs typeface="Arial" panose="020B0604020202020204" pitchFamily="34" charset="0"/>
                </a:rPr>
                <a:t> </a:t>
              </a:r>
              <a:r>
                <a:rPr lang="cs-CZ" sz="1600" dirty="0" err="1">
                  <a:solidFill>
                    <a:schemeClr val="tx2"/>
                  </a:solidFill>
                  <a:highlight>
                    <a:srgbClr val="FFFFFF"/>
                  </a:highlight>
                  <a:latin typeface="Arial" panose="020B0604020202020204" pitchFamily="34" charset="0"/>
                  <a:cs typeface="Arial" panose="020B0604020202020204" pitchFamily="34" charset="0"/>
                </a:rPr>
                <a:t>credit</a:t>
              </a:r>
              <a:r>
                <a:rPr lang="cs-CZ" sz="1600" dirty="0">
                  <a:solidFill>
                    <a:schemeClr val="tx2"/>
                  </a:solidFill>
                  <a:highlight>
                    <a:srgbClr val="FFFFFF"/>
                  </a:highlight>
                  <a:latin typeface="Arial" panose="020B0604020202020204" pitchFamily="34" charset="0"/>
                  <a:cs typeface="Arial" panose="020B0604020202020204" pitchFamily="34" charset="0"/>
                </a:rPr>
                <a:t> &amp; </a:t>
              </a:r>
              <a:r>
                <a:rPr lang="cs-CZ" sz="1600" dirty="0" err="1">
                  <a:solidFill>
                    <a:schemeClr val="tx2"/>
                  </a:solidFill>
                  <a:highlight>
                    <a:srgbClr val="FFFFFF"/>
                  </a:highlight>
                  <a:latin typeface="Arial" panose="020B0604020202020204" pitchFamily="34" charset="0"/>
                  <a:cs typeface="Arial" panose="020B0604020202020204" pitchFamily="34" charset="0"/>
                </a:rPr>
                <a:t>political</a:t>
              </a:r>
              <a:r>
                <a:rPr lang="cs-CZ" sz="1600" dirty="0">
                  <a:solidFill>
                    <a:schemeClr val="tx2"/>
                  </a:solidFill>
                  <a:highlight>
                    <a:srgbClr val="FFFFFF"/>
                  </a:highlight>
                  <a:latin typeface="Arial" panose="020B0604020202020204" pitchFamily="34" charset="0"/>
                  <a:cs typeface="Arial" panose="020B0604020202020204" pitchFamily="34" charset="0"/>
                </a:rPr>
                <a:t> </a:t>
              </a:r>
              <a:r>
                <a:rPr lang="cs-CZ" sz="1600" dirty="0" err="1">
                  <a:solidFill>
                    <a:schemeClr val="tx2"/>
                  </a:solidFill>
                  <a:highlight>
                    <a:srgbClr val="FFFFFF"/>
                  </a:highlight>
                  <a:latin typeface="Arial" panose="020B0604020202020204" pitchFamily="34" charset="0"/>
                  <a:cs typeface="Arial" panose="020B0604020202020204" pitchFamily="34" charset="0"/>
                </a:rPr>
                <a:t>risks</a:t>
              </a:r>
              <a:endParaRPr lang="en-US" sz="1600" dirty="0">
                <a:solidFill>
                  <a:schemeClr val="tx2"/>
                </a:solidFill>
                <a:highlight>
                  <a:srgbClr val="FFFFFF"/>
                </a:highlight>
                <a:latin typeface="Arial" panose="020B0604020202020204" pitchFamily="34" charset="0"/>
                <a:cs typeface="Arial" panose="020B0604020202020204" pitchFamily="34" charset="0"/>
              </a:endParaRPr>
            </a:p>
            <a:p>
              <a:pPr algn="l">
                <a:lnSpc>
                  <a:spcPct val="100000"/>
                </a:lnSpc>
              </a:pPr>
              <a:r>
                <a:rPr lang="en-US" sz="1600" dirty="0">
                  <a:solidFill>
                    <a:schemeClr val="tx2"/>
                  </a:solidFill>
                  <a:highlight>
                    <a:srgbClr val="FFFFFF"/>
                  </a:highlight>
                  <a:latin typeface="Arial" panose="020B0604020202020204" pitchFamily="34" charset="0"/>
                  <a:cs typeface="Arial" panose="020B0604020202020204" pitchFamily="34" charset="0"/>
                </a:rPr>
                <a:t>M: +420 </a:t>
              </a:r>
              <a:r>
                <a:rPr lang="cs-CZ" sz="1600" dirty="0">
                  <a:solidFill>
                    <a:schemeClr val="tx2"/>
                  </a:solidFill>
                  <a:highlight>
                    <a:srgbClr val="FFFFFF"/>
                  </a:highlight>
                  <a:latin typeface="Arial" panose="020B0604020202020204" pitchFamily="34" charset="0"/>
                  <a:cs typeface="Arial" panose="020B0604020202020204" pitchFamily="34" charset="0"/>
                </a:rPr>
                <a:t>731 198 037</a:t>
              </a:r>
              <a:endParaRPr lang="en-US" sz="1600" dirty="0">
                <a:solidFill>
                  <a:schemeClr val="tx2"/>
                </a:solidFill>
                <a:highlight>
                  <a:srgbClr val="FFFFFF"/>
                </a:highlight>
                <a:latin typeface="Arial" panose="020B0604020202020204" pitchFamily="34" charset="0"/>
                <a:cs typeface="Arial" panose="020B0604020202020204" pitchFamily="34" charset="0"/>
              </a:endParaRPr>
            </a:p>
            <a:p>
              <a:pPr algn="l">
                <a:lnSpc>
                  <a:spcPct val="100000"/>
                </a:lnSpc>
              </a:pPr>
              <a:r>
                <a:rPr lang="en-US" sz="1600" dirty="0">
                  <a:solidFill>
                    <a:schemeClr val="tx2"/>
                  </a:solidFill>
                  <a:highlight>
                    <a:srgbClr val="FFFFFF"/>
                  </a:highlight>
                  <a:latin typeface="Arial" panose="020B0604020202020204" pitchFamily="34" charset="0"/>
                  <a:cs typeface="Arial" panose="020B0604020202020204" pitchFamily="34" charset="0"/>
                </a:rPr>
                <a:t>E: </a:t>
              </a:r>
              <a:r>
                <a:rPr lang="cs-CZ" sz="1600" dirty="0" err="1">
                  <a:solidFill>
                    <a:schemeClr val="tx2"/>
                  </a:solidFill>
                  <a:highlight>
                    <a:srgbClr val="FFFFFF"/>
                  </a:highlight>
                  <a:latin typeface="Arial" panose="020B0604020202020204" pitchFamily="34" charset="0"/>
                  <a:cs typeface="Arial" panose="020B0604020202020204" pitchFamily="34" charset="0"/>
                </a:rPr>
                <a:t>monika.vilhelmova</a:t>
              </a:r>
              <a:r>
                <a:rPr lang="en-US" sz="1600" dirty="0">
                  <a:solidFill>
                    <a:schemeClr val="tx2"/>
                  </a:solidFill>
                  <a:highlight>
                    <a:srgbClr val="FFFFFF"/>
                  </a:highlight>
                  <a:latin typeface="Arial" panose="020B0604020202020204" pitchFamily="34" charset="0"/>
                  <a:cs typeface="Arial" panose="020B0604020202020204" pitchFamily="34" charset="0"/>
                </a:rPr>
                <a:t>@renomia.cz</a:t>
              </a:r>
            </a:p>
          </p:txBody>
        </p:sp>
        <p:sp>
          <p:nvSpPr>
            <p:cNvPr id="8" name="Nadpis 1">
              <a:extLst>
                <a:ext uri="{FF2B5EF4-FFF2-40B4-BE49-F238E27FC236}">
                  <a16:creationId xmlns:a16="http://schemas.microsoft.com/office/drawing/2014/main" id="{803FDE54-52FF-969B-552F-0338A3FAADDA}"/>
                </a:ext>
              </a:extLst>
            </p:cNvPr>
            <p:cNvSpPr txBox="1">
              <a:spLocks/>
            </p:cNvSpPr>
            <p:nvPr/>
          </p:nvSpPr>
          <p:spPr>
            <a:xfrm>
              <a:off x="479397" y="5047702"/>
              <a:ext cx="2101878" cy="9620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1400" dirty="0">
                  <a:solidFill>
                    <a:srgbClr val="003563"/>
                  </a:solidFill>
                  <a:latin typeface="Arial" panose="020B0604020202020204" pitchFamily="34" charset="0"/>
                  <a:cs typeface="Arial" panose="020B0604020202020204" pitchFamily="34" charset="0"/>
                </a:rPr>
                <a:t>RENOMIA, a.</a:t>
              </a:r>
              <a:r>
                <a:rPr lang="cs-CZ" sz="1400" dirty="0">
                  <a:solidFill>
                    <a:srgbClr val="003563"/>
                  </a:solidFill>
                  <a:latin typeface="Arial" panose="020B0604020202020204" pitchFamily="34" charset="0"/>
                  <a:cs typeface="Arial" panose="020B0604020202020204" pitchFamily="34" charset="0"/>
                </a:rPr>
                <a:t> </a:t>
              </a:r>
              <a:r>
                <a:rPr lang="en-US" sz="1400" dirty="0">
                  <a:solidFill>
                    <a:srgbClr val="003563"/>
                  </a:solidFill>
                  <a:latin typeface="Arial" panose="020B0604020202020204" pitchFamily="34" charset="0"/>
                  <a:cs typeface="Arial" panose="020B0604020202020204" pitchFamily="34" charset="0"/>
                </a:rPr>
                <a:t>s.</a:t>
              </a:r>
            </a:p>
            <a:p>
              <a:pPr algn="l">
                <a:lnSpc>
                  <a:spcPct val="100000"/>
                </a:lnSpc>
              </a:pPr>
              <a:r>
                <a:rPr lang="en-US" sz="1400" dirty="0">
                  <a:solidFill>
                    <a:srgbClr val="003563"/>
                  </a:solidFill>
                  <a:latin typeface="Arial" panose="020B0604020202020204" pitchFamily="34" charset="0"/>
                  <a:cs typeface="Arial" panose="020B0604020202020204" pitchFamily="34" charset="0"/>
                </a:rPr>
                <a:t>Na Florenci 15</a:t>
              </a:r>
            </a:p>
            <a:p>
              <a:pPr algn="l">
                <a:lnSpc>
                  <a:spcPct val="100000"/>
                </a:lnSpc>
              </a:pPr>
              <a:r>
                <a:rPr lang="en-US" sz="1400" dirty="0">
                  <a:solidFill>
                    <a:srgbClr val="003563"/>
                  </a:solidFill>
                  <a:latin typeface="Arial" panose="020B0604020202020204" pitchFamily="34" charset="0"/>
                  <a:cs typeface="Arial" panose="020B0604020202020204" pitchFamily="34" charset="0"/>
                </a:rPr>
                <a:t>11</a:t>
              </a:r>
              <a:r>
                <a:rPr lang="cs-CZ" sz="1400" dirty="0">
                  <a:solidFill>
                    <a:srgbClr val="003563"/>
                  </a:solidFill>
                  <a:latin typeface="Arial" panose="020B0604020202020204" pitchFamily="34" charset="0"/>
                  <a:cs typeface="Arial" panose="020B0604020202020204" pitchFamily="34" charset="0"/>
                </a:rPr>
                <a:t>0</a:t>
              </a:r>
              <a:r>
                <a:rPr lang="en-US" sz="1400" dirty="0">
                  <a:solidFill>
                    <a:srgbClr val="003563"/>
                  </a:solidFill>
                  <a:latin typeface="Arial" panose="020B0604020202020204" pitchFamily="34" charset="0"/>
                  <a:cs typeface="Arial" panose="020B0604020202020204" pitchFamily="34" charset="0"/>
                </a:rPr>
                <a:t> 00 Pra</a:t>
              </a:r>
              <a:r>
                <a:rPr lang="cs-CZ" sz="1400" dirty="0">
                  <a:solidFill>
                    <a:srgbClr val="003563"/>
                  </a:solidFill>
                  <a:latin typeface="Arial" panose="020B0604020202020204" pitchFamily="34" charset="0"/>
                  <a:cs typeface="Arial" panose="020B0604020202020204" pitchFamily="34" charset="0"/>
                </a:rPr>
                <a:t>ha</a:t>
              </a:r>
              <a:endParaRPr lang="en-US" sz="1400" dirty="0">
                <a:solidFill>
                  <a:srgbClr val="003563"/>
                </a:solidFill>
                <a:latin typeface="Arial" panose="020B0604020202020204" pitchFamily="34" charset="0"/>
                <a:cs typeface="Arial" panose="020B0604020202020204" pitchFamily="34" charset="0"/>
              </a:endParaRPr>
            </a:p>
            <a:p>
              <a:pPr algn="l">
                <a:lnSpc>
                  <a:spcPct val="100000"/>
                </a:lnSpc>
              </a:pPr>
              <a:r>
                <a:rPr lang="cs-CZ" sz="1400" dirty="0">
                  <a:solidFill>
                    <a:srgbClr val="003563"/>
                  </a:solidFill>
                  <a:latin typeface="Arial" panose="020B0604020202020204" pitchFamily="34" charset="0"/>
                  <a:cs typeface="Arial" panose="020B0604020202020204" pitchFamily="34" charset="0"/>
                </a:rPr>
                <a:t>Česká republika</a:t>
              </a:r>
              <a:endParaRPr lang="en-US" sz="1400" dirty="0">
                <a:solidFill>
                  <a:srgbClr val="003563"/>
                </a:solidFill>
                <a:latin typeface="Arial" panose="020B0604020202020204" pitchFamily="34" charset="0"/>
                <a:cs typeface="Arial" panose="020B0604020202020204" pitchFamily="34" charset="0"/>
              </a:endParaRPr>
            </a:p>
          </p:txBody>
        </p:sp>
      </p:grpSp>
      <p:sp>
        <p:nvSpPr>
          <p:cNvPr id="11" name="Nadpis 13">
            <a:extLst>
              <a:ext uri="{FF2B5EF4-FFF2-40B4-BE49-F238E27FC236}">
                <a16:creationId xmlns:a16="http://schemas.microsoft.com/office/drawing/2014/main" id="{3AA24D8B-163B-4D64-8E7C-C5B5AE1A3467}"/>
              </a:ext>
            </a:extLst>
          </p:cNvPr>
          <p:cNvSpPr>
            <a:spLocks noGrp="1"/>
          </p:cNvSpPr>
          <p:nvPr>
            <p:ph type="title"/>
          </p:nvPr>
        </p:nvSpPr>
        <p:spPr>
          <a:xfrm>
            <a:off x="532015" y="464875"/>
            <a:ext cx="11155680" cy="615777"/>
          </a:xfrm>
        </p:spPr>
        <p:txBody>
          <a:bodyPr/>
          <a:lstStyle/>
          <a:p>
            <a:r>
              <a:rPr lang="cs-CZ" dirty="0"/>
              <a:t>DĚKUJEME A TĚŠÍME SE</a:t>
            </a:r>
            <a:br>
              <a:rPr lang="cs-CZ" dirty="0"/>
            </a:br>
            <a:r>
              <a:rPr lang="cs-CZ" dirty="0"/>
              <a:t>NA SPOLUPRÁCI</a:t>
            </a:r>
          </a:p>
        </p:txBody>
      </p:sp>
    </p:spTree>
    <p:extLst>
      <p:ext uri="{BB962C8B-B14F-4D97-AF65-F5344CB8AC3E}">
        <p14:creationId xmlns:p14="http://schemas.microsoft.com/office/powerpoint/2010/main" val="1980383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descr="Obsah obrázku obloha, voda, exteriér, město&#10;&#10;Popis byl vytvořen automaticky">
            <a:extLst>
              <a:ext uri="{FF2B5EF4-FFF2-40B4-BE49-F238E27FC236}">
                <a16:creationId xmlns:a16="http://schemas.microsoft.com/office/drawing/2014/main" id="{3BD8CB59-B5BE-43E7-92B9-029658909C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57584" y="247523"/>
            <a:ext cx="4340068" cy="6336000"/>
          </a:xfrm>
          <a:prstGeom prst="rect">
            <a:avLst/>
          </a:prstGeom>
        </p:spPr>
      </p:pic>
      <p:pic>
        <p:nvPicPr>
          <p:cNvPr id="10" name="Obrázek 9" descr="Obsah obrázku text, exteriér, podepsat&#10;&#10;Popis byl vytvořen automaticky">
            <a:extLst>
              <a:ext uri="{FF2B5EF4-FFF2-40B4-BE49-F238E27FC236}">
                <a16:creationId xmlns:a16="http://schemas.microsoft.com/office/drawing/2014/main" id="{28C38FA2-276E-45E0-B59B-BBD526FE85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7566" y="1581698"/>
            <a:ext cx="1334616" cy="729590"/>
          </a:xfrm>
          <a:prstGeom prst="rect">
            <a:avLst/>
          </a:prstGeom>
        </p:spPr>
      </p:pic>
      <p:pic>
        <p:nvPicPr>
          <p:cNvPr id="36" name="Obrázek 35">
            <a:extLst>
              <a:ext uri="{FF2B5EF4-FFF2-40B4-BE49-F238E27FC236}">
                <a16:creationId xmlns:a16="http://schemas.microsoft.com/office/drawing/2014/main" id="{00A34951-2332-4594-B653-534EEAE432B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174779" y="1369497"/>
            <a:ext cx="1677785" cy="943753"/>
          </a:xfrm>
          <a:prstGeom prst="rect">
            <a:avLst/>
          </a:prstGeom>
        </p:spPr>
      </p:pic>
      <p:cxnSp>
        <p:nvCxnSpPr>
          <p:cNvPr id="8" name="Přímá spojnice 7">
            <a:extLst>
              <a:ext uri="{FF2B5EF4-FFF2-40B4-BE49-F238E27FC236}">
                <a16:creationId xmlns:a16="http://schemas.microsoft.com/office/drawing/2014/main" id="{C015E08F-EB11-405A-9EDD-66D38553A8E4}"/>
              </a:ext>
            </a:extLst>
          </p:cNvPr>
          <p:cNvCxnSpPr>
            <a:cxnSpLocks/>
          </p:cNvCxnSpPr>
          <p:nvPr/>
        </p:nvCxnSpPr>
        <p:spPr>
          <a:xfrm>
            <a:off x="11431899" y="3304605"/>
            <a:ext cx="0" cy="720000"/>
          </a:xfrm>
          <a:prstGeom prst="line">
            <a:avLst/>
          </a:prstGeom>
          <a:ln w="9525">
            <a:solidFill>
              <a:srgbClr val="003563"/>
            </a:solidFill>
          </a:ln>
        </p:spPr>
        <p:style>
          <a:lnRef idx="1">
            <a:schemeClr val="accent1"/>
          </a:lnRef>
          <a:fillRef idx="0">
            <a:schemeClr val="accent1"/>
          </a:fillRef>
          <a:effectRef idx="0">
            <a:schemeClr val="accent1"/>
          </a:effectRef>
          <a:fontRef idx="minor">
            <a:schemeClr val="tx1"/>
          </a:fontRef>
        </p:style>
      </p:cxnSp>
      <p:cxnSp>
        <p:nvCxnSpPr>
          <p:cNvPr id="20" name="Přímá spojnice 19">
            <a:extLst>
              <a:ext uri="{FF2B5EF4-FFF2-40B4-BE49-F238E27FC236}">
                <a16:creationId xmlns:a16="http://schemas.microsoft.com/office/drawing/2014/main" id="{5756833D-5A3B-4EF2-8E3B-A154DB9BCABC}"/>
              </a:ext>
            </a:extLst>
          </p:cNvPr>
          <p:cNvCxnSpPr>
            <a:cxnSpLocks/>
          </p:cNvCxnSpPr>
          <p:nvPr/>
        </p:nvCxnSpPr>
        <p:spPr>
          <a:xfrm>
            <a:off x="8216053" y="3286727"/>
            <a:ext cx="0" cy="792000"/>
          </a:xfrm>
          <a:prstGeom prst="line">
            <a:avLst/>
          </a:prstGeom>
          <a:ln w="9525">
            <a:solidFill>
              <a:srgbClr val="003563"/>
            </a:solidFill>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F62FA282-436B-4EC9-B49C-177D501BCEB8}"/>
              </a:ext>
            </a:extLst>
          </p:cNvPr>
          <p:cNvCxnSpPr>
            <a:cxnSpLocks/>
          </p:cNvCxnSpPr>
          <p:nvPr/>
        </p:nvCxnSpPr>
        <p:spPr>
          <a:xfrm>
            <a:off x="8232975" y="4878411"/>
            <a:ext cx="0" cy="792000"/>
          </a:xfrm>
          <a:prstGeom prst="line">
            <a:avLst/>
          </a:prstGeom>
          <a:ln w="9525">
            <a:solidFill>
              <a:srgbClr val="003563"/>
            </a:solidFill>
          </a:ln>
        </p:spPr>
        <p:style>
          <a:lnRef idx="1">
            <a:schemeClr val="accent1"/>
          </a:lnRef>
          <a:fillRef idx="0">
            <a:schemeClr val="accent1"/>
          </a:fillRef>
          <a:effectRef idx="0">
            <a:schemeClr val="accent1"/>
          </a:effectRef>
          <a:fontRef idx="minor">
            <a:schemeClr val="tx1"/>
          </a:fontRef>
        </p:style>
      </p:cxnSp>
      <p:cxnSp>
        <p:nvCxnSpPr>
          <p:cNvPr id="33" name="Přímá spojnice 32">
            <a:extLst>
              <a:ext uri="{FF2B5EF4-FFF2-40B4-BE49-F238E27FC236}">
                <a16:creationId xmlns:a16="http://schemas.microsoft.com/office/drawing/2014/main" id="{B526B9F8-00DA-4F9A-8726-AEECF99BD5EE}"/>
              </a:ext>
            </a:extLst>
          </p:cNvPr>
          <p:cNvCxnSpPr>
            <a:cxnSpLocks/>
          </p:cNvCxnSpPr>
          <p:nvPr/>
        </p:nvCxnSpPr>
        <p:spPr>
          <a:xfrm>
            <a:off x="11431899" y="4865937"/>
            <a:ext cx="0" cy="792000"/>
          </a:xfrm>
          <a:prstGeom prst="line">
            <a:avLst/>
          </a:prstGeom>
          <a:ln w="9525">
            <a:solidFill>
              <a:srgbClr val="003563"/>
            </a:solidFill>
          </a:ln>
        </p:spPr>
        <p:style>
          <a:lnRef idx="1">
            <a:schemeClr val="accent1"/>
          </a:lnRef>
          <a:fillRef idx="0">
            <a:schemeClr val="accent1"/>
          </a:fillRef>
          <a:effectRef idx="0">
            <a:schemeClr val="accent1"/>
          </a:effectRef>
          <a:fontRef idx="minor">
            <a:schemeClr val="tx1"/>
          </a:fontRef>
        </p:style>
      </p:cxnSp>
      <p:sp>
        <p:nvSpPr>
          <p:cNvPr id="27" name="Nadpis 1">
            <a:extLst>
              <a:ext uri="{FF2B5EF4-FFF2-40B4-BE49-F238E27FC236}">
                <a16:creationId xmlns:a16="http://schemas.microsoft.com/office/drawing/2014/main" id="{5B25CE24-1194-4E9E-B6D7-0EBAFC62EA0F}"/>
              </a:ext>
            </a:extLst>
          </p:cNvPr>
          <p:cNvSpPr txBox="1">
            <a:spLocks/>
          </p:cNvSpPr>
          <p:nvPr/>
        </p:nvSpPr>
        <p:spPr>
          <a:xfrm>
            <a:off x="479399" y="427880"/>
            <a:ext cx="6711110" cy="101117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cs-CZ" sz="2600" cap="all" noProof="1">
                <a:solidFill>
                  <a:srgbClr val="003565"/>
                </a:solidFill>
                <a:latin typeface="Georgia" panose="02040502050405020303" pitchFamily="18" charset="0"/>
              </a:rPr>
              <a:t>GALLAGHER – STRATEGICKÝ</a:t>
            </a:r>
          </a:p>
          <a:p>
            <a:pPr algn="l">
              <a:lnSpc>
                <a:spcPct val="100000"/>
              </a:lnSpc>
            </a:pPr>
            <a:r>
              <a:rPr lang="cs-CZ" sz="2600" cap="all" noProof="1">
                <a:solidFill>
                  <a:srgbClr val="003565"/>
                </a:solidFill>
                <a:latin typeface="Georgia" panose="02040502050405020303" pitchFamily="18" charset="0"/>
              </a:rPr>
              <a:t>PARTNER A AKCIONÁŘ RENOMIA</a:t>
            </a:r>
            <a:endParaRPr lang="en-US" sz="2600" cap="all" noProof="1">
              <a:solidFill>
                <a:srgbClr val="003565"/>
              </a:solidFill>
              <a:latin typeface="Georgia" panose="02040502050405020303" pitchFamily="18" charset="0"/>
            </a:endParaRPr>
          </a:p>
        </p:txBody>
      </p:sp>
      <p:grpSp>
        <p:nvGrpSpPr>
          <p:cNvPr id="28" name="Skupina 27">
            <a:extLst>
              <a:ext uri="{FF2B5EF4-FFF2-40B4-BE49-F238E27FC236}">
                <a16:creationId xmlns:a16="http://schemas.microsoft.com/office/drawing/2014/main" id="{B98D50D5-5BC0-4764-8655-0AF432FF1065}"/>
              </a:ext>
            </a:extLst>
          </p:cNvPr>
          <p:cNvGrpSpPr>
            <a:grpSpLocks noChangeAspect="1"/>
          </p:cNvGrpSpPr>
          <p:nvPr/>
        </p:nvGrpSpPr>
        <p:grpSpPr>
          <a:xfrm>
            <a:off x="573093" y="2887622"/>
            <a:ext cx="2804528" cy="826336"/>
            <a:chOff x="570418" y="1478410"/>
            <a:chExt cx="3453418" cy="1101781"/>
          </a:xfrm>
        </p:grpSpPr>
        <p:cxnSp>
          <p:nvCxnSpPr>
            <p:cNvPr id="29" name="Přímá spojnice 19">
              <a:extLst>
                <a:ext uri="{FF2B5EF4-FFF2-40B4-BE49-F238E27FC236}">
                  <a16:creationId xmlns:a16="http://schemas.microsoft.com/office/drawing/2014/main" id="{89C73F3B-2E2A-4A15-AAF0-3E19F5425D65}"/>
                </a:ext>
              </a:extLst>
            </p:cNvPr>
            <p:cNvCxnSpPr>
              <a:cxnSpLocks/>
            </p:cNvCxnSpPr>
            <p:nvPr/>
          </p:nvCxnSpPr>
          <p:spPr>
            <a:xfrm>
              <a:off x="1767828" y="1700834"/>
              <a:ext cx="0" cy="720000"/>
            </a:xfrm>
            <a:prstGeom prst="line">
              <a:avLst/>
            </a:prstGeom>
            <a:ln w="9525">
              <a:solidFill>
                <a:srgbClr val="003563"/>
              </a:solidFill>
            </a:ln>
          </p:spPr>
          <p:style>
            <a:lnRef idx="1">
              <a:schemeClr val="accent1"/>
            </a:lnRef>
            <a:fillRef idx="0">
              <a:schemeClr val="accent1"/>
            </a:fillRef>
            <a:effectRef idx="0">
              <a:schemeClr val="accent1"/>
            </a:effectRef>
            <a:fontRef idx="minor">
              <a:schemeClr val="tx1"/>
            </a:fontRef>
          </p:style>
        </p:cxnSp>
        <p:sp>
          <p:nvSpPr>
            <p:cNvPr id="30" name="Nadpis 1">
              <a:extLst>
                <a:ext uri="{FF2B5EF4-FFF2-40B4-BE49-F238E27FC236}">
                  <a16:creationId xmlns:a16="http://schemas.microsoft.com/office/drawing/2014/main" id="{6ADF7897-1A1F-4FC8-8162-C159FF3D7A76}"/>
                </a:ext>
              </a:extLst>
            </p:cNvPr>
            <p:cNvSpPr txBox="1">
              <a:spLocks/>
            </p:cNvSpPr>
            <p:nvPr/>
          </p:nvSpPr>
          <p:spPr>
            <a:xfrm>
              <a:off x="1861107" y="1707617"/>
              <a:ext cx="2162729" cy="67309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1200" cap="all" noProof="1">
                  <a:solidFill>
                    <a:srgbClr val="003563"/>
                  </a:solidFill>
                  <a:latin typeface="Arial" panose="020B0604020202020204" pitchFamily="34" charset="0"/>
                  <a:cs typeface="Arial" panose="020B0604020202020204" pitchFamily="34" charset="0"/>
                </a:rPr>
                <a:t>NEJVĚTŠÍ GLOBÁLNÍ POJIŠŤOVACÍ MAKLÉŘ</a:t>
              </a:r>
              <a:endParaRPr lang="en-US" sz="1200" cap="all" noProof="1">
                <a:solidFill>
                  <a:srgbClr val="003563"/>
                </a:solidFill>
                <a:latin typeface="Arial" panose="020B0604020202020204" pitchFamily="34" charset="0"/>
                <a:cs typeface="Arial" panose="020B0604020202020204" pitchFamily="34" charset="0"/>
              </a:endParaRPr>
            </a:p>
          </p:txBody>
        </p:sp>
        <p:grpSp>
          <p:nvGrpSpPr>
            <p:cNvPr id="34" name="Skupina 33">
              <a:extLst>
                <a:ext uri="{FF2B5EF4-FFF2-40B4-BE49-F238E27FC236}">
                  <a16:creationId xmlns:a16="http://schemas.microsoft.com/office/drawing/2014/main" id="{847740E2-B5A2-4C6A-AA1D-A3F95ED9E2E9}"/>
                </a:ext>
              </a:extLst>
            </p:cNvPr>
            <p:cNvGrpSpPr/>
            <p:nvPr/>
          </p:nvGrpSpPr>
          <p:grpSpPr>
            <a:xfrm>
              <a:off x="570418" y="1478410"/>
              <a:ext cx="1107375" cy="1101781"/>
              <a:chOff x="570418" y="1478410"/>
              <a:chExt cx="1107375" cy="1101781"/>
            </a:xfrm>
          </p:grpSpPr>
          <p:pic>
            <p:nvPicPr>
              <p:cNvPr id="35" name="Picture 80" descr="Shape, circle&#10;&#10;Description automatically generated">
                <a:extLst>
                  <a:ext uri="{FF2B5EF4-FFF2-40B4-BE49-F238E27FC236}">
                    <a16:creationId xmlns:a16="http://schemas.microsoft.com/office/drawing/2014/main" id="{4176AAB7-26F8-41E7-966A-52CD092B5330}"/>
                  </a:ext>
                </a:extLst>
              </p:cNvPr>
              <p:cNvPicPr>
                <a:picLocks noChangeAspect="1"/>
              </p:cNvPicPr>
              <p:nvPr/>
            </p:nvPicPr>
            <p:blipFill>
              <a:blip r:embed="rId6" cstate="print">
                <a:alphaModFix amt="46000"/>
                <a:extLst>
                  <a:ext uri="{28A0092B-C50C-407E-A947-70E740481C1C}">
                    <a14:useLocalDpi xmlns:a14="http://schemas.microsoft.com/office/drawing/2010/main"/>
                  </a:ext>
                </a:extLst>
              </a:blip>
              <a:stretch>
                <a:fillRect/>
              </a:stretch>
            </p:blipFill>
            <p:spPr>
              <a:xfrm>
                <a:off x="570418" y="1478410"/>
                <a:ext cx="1107375" cy="1101781"/>
              </a:xfrm>
              <a:prstGeom prst="rect">
                <a:avLst/>
              </a:prstGeom>
            </p:spPr>
          </p:pic>
          <p:sp>
            <p:nvSpPr>
              <p:cNvPr id="38" name="Nadpis 1">
                <a:extLst>
                  <a:ext uri="{FF2B5EF4-FFF2-40B4-BE49-F238E27FC236}">
                    <a16:creationId xmlns:a16="http://schemas.microsoft.com/office/drawing/2014/main" id="{CCE92C04-938E-4E43-84FF-D6D0F651A50D}"/>
                  </a:ext>
                </a:extLst>
              </p:cNvPr>
              <p:cNvSpPr txBox="1">
                <a:spLocks/>
              </p:cNvSpPr>
              <p:nvPr/>
            </p:nvSpPr>
            <p:spPr>
              <a:xfrm>
                <a:off x="607142" y="1647101"/>
                <a:ext cx="964934" cy="67309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1200" noProof="1">
                    <a:solidFill>
                      <a:schemeClr val="accent1">
                        <a:lumMod val="75000"/>
                      </a:schemeClr>
                    </a:solidFill>
                    <a:cs typeface="Arial" panose="020B0604020202020204" pitchFamily="34" charset="0"/>
                  </a:rPr>
                  <a:t>3.</a:t>
                </a:r>
                <a:endParaRPr lang="en-US" sz="1200" noProof="1">
                  <a:solidFill>
                    <a:schemeClr val="accent1">
                      <a:lumMod val="75000"/>
                    </a:schemeClr>
                  </a:solidFill>
                  <a:cs typeface="Arial" panose="020B0604020202020204" pitchFamily="34" charset="0"/>
                </a:endParaRPr>
              </a:p>
            </p:txBody>
          </p:sp>
        </p:grpSp>
      </p:grpSp>
      <p:grpSp>
        <p:nvGrpSpPr>
          <p:cNvPr id="39" name="Skupina 38">
            <a:extLst>
              <a:ext uri="{FF2B5EF4-FFF2-40B4-BE49-F238E27FC236}">
                <a16:creationId xmlns:a16="http://schemas.microsoft.com/office/drawing/2014/main" id="{53CF9548-7157-466C-BBB7-59F4576D9F87}"/>
              </a:ext>
            </a:extLst>
          </p:cNvPr>
          <p:cNvGrpSpPr>
            <a:grpSpLocks noChangeAspect="1"/>
          </p:cNvGrpSpPr>
          <p:nvPr/>
        </p:nvGrpSpPr>
        <p:grpSpPr>
          <a:xfrm>
            <a:off x="3768136" y="3905509"/>
            <a:ext cx="2723647" cy="826336"/>
            <a:chOff x="560500" y="2586035"/>
            <a:chExt cx="3631531" cy="1101781"/>
          </a:xfrm>
        </p:grpSpPr>
        <p:sp>
          <p:nvSpPr>
            <p:cNvPr id="40" name="Nadpis 1">
              <a:extLst>
                <a:ext uri="{FF2B5EF4-FFF2-40B4-BE49-F238E27FC236}">
                  <a16:creationId xmlns:a16="http://schemas.microsoft.com/office/drawing/2014/main" id="{BEA437EA-0D9B-40F1-8CF7-E7ECF94C4998}"/>
                </a:ext>
              </a:extLst>
            </p:cNvPr>
            <p:cNvSpPr txBox="1">
              <a:spLocks/>
            </p:cNvSpPr>
            <p:nvPr/>
          </p:nvSpPr>
          <p:spPr>
            <a:xfrm>
              <a:off x="1829471" y="2783404"/>
              <a:ext cx="2362560" cy="72943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200" cap="all" noProof="1">
                <a:solidFill>
                  <a:srgbClr val="003563"/>
                </a:solidFill>
                <a:latin typeface="Arial" panose="020B0604020202020204" pitchFamily="34" charset="0"/>
                <a:cs typeface="Arial" panose="020B0604020202020204" pitchFamily="34" charset="0"/>
              </a:endParaRPr>
            </a:p>
          </p:txBody>
        </p:sp>
        <p:cxnSp>
          <p:nvCxnSpPr>
            <p:cNvPr id="41" name="Přímá spojnice 20">
              <a:extLst>
                <a:ext uri="{FF2B5EF4-FFF2-40B4-BE49-F238E27FC236}">
                  <a16:creationId xmlns:a16="http://schemas.microsoft.com/office/drawing/2014/main" id="{15DA846A-6854-4257-99BE-A099EDD6A370}"/>
                </a:ext>
              </a:extLst>
            </p:cNvPr>
            <p:cNvCxnSpPr>
              <a:cxnSpLocks/>
            </p:cNvCxnSpPr>
            <p:nvPr/>
          </p:nvCxnSpPr>
          <p:spPr>
            <a:xfrm>
              <a:off x="1767222" y="2798943"/>
              <a:ext cx="0" cy="720000"/>
            </a:xfrm>
            <a:prstGeom prst="line">
              <a:avLst/>
            </a:prstGeom>
            <a:ln w="9525">
              <a:solidFill>
                <a:srgbClr val="003563"/>
              </a:solidFill>
            </a:ln>
          </p:spPr>
          <p:style>
            <a:lnRef idx="1">
              <a:schemeClr val="accent1"/>
            </a:lnRef>
            <a:fillRef idx="0">
              <a:schemeClr val="accent1"/>
            </a:fillRef>
            <a:effectRef idx="0">
              <a:schemeClr val="accent1"/>
            </a:effectRef>
            <a:fontRef idx="minor">
              <a:schemeClr val="tx1"/>
            </a:fontRef>
          </p:style>
        </p:cxnSp>
        <p:grpSp>
          <p:nvGrpSpPr>
            <p:cNvPr id="42" name="Skupina 41">
              <a:extLst>
                <a:ext uri="{FF2B5EF4-FFF2-40B4-BE49-F238E27FC236}">
                  <a16:creationId xmlns:a16="http://schemas.microsoft.com/office/drawing/2014/main" id="{FA05DD27-EAF9-4288-B879-8233DD27D4C3}"/>
                </a:ext>
              </a:extLst>
            </p:cNvPr>
            <p:cNvGrpSpPr/>
            <p:nvPr/>
          </p:nvGrpSpPr>
          <p:grpSpPr>
            <a:xfrm>
              <a:off x="560500" y="2586035"/>
              <a:ext cx="1107375" cy="1101781"/>
              <a:chOff x="560500" y="2586035"/>
              <a:chExt cx="1107375" cy="1101781"/>
            </a:xfrm>
          </p:grpSpPr>
          <p:pic>
            <p:nvPicPr>
              <p:cNvPr id="44" name="Picture 3" descr="Shape, circle&#10;&#10;Description automatically generated">
                <a:extLst>
                  <a:ext uri="{FF2B5EF4-FFF2-40B4-BE49-F238E27FC236}">
                    <a16:creationId xmlns:a16="http://schemas.microsoft.com/office/drawing/2014/main" id="{773D4922-DBAB-4D5E-81D6-E9A7E857696F}"/>
                  </a:ext>
                </a:extLst>
              </p:cNvPr>
              <p:cNvPicPr>
                <a:picLocks noChangeAspect="1"/>
              </p:cNvPicPr>
              <p:nvPr/>
            </p:nvPicPr>
            <p:blipFill>
              <a:blip r:embed="rId6" cstate="print">
                <a:alphaModFix amt="46000"/>
                <a:extLst>
                  <a:ext uri="{28A0092B-C50C-407E-A947-70E740481C1C}">
                    <a14:useLocalDpi xmlns:a14="http://schemas.microsoft.com/office/drawing/2010/main"/>
                  </a:ext>
                </a:extLst>
              </a:blip>
              <a:stretch>
                <a:fillRect/>
              </a:stretch>
            </p:blipFill>
            <p:spPr>
              <a:xfrm>
                <a:off x="560500" y="2586035"/>
                <a:ext cx="1107375" cy="1101781"/>
              </a:xfrm>
              <a:prstGeom prst="rect">
                <a:avLst/>
              </a:prstGeom>
            </p:spPr>
          </p:pic>
          <p:sp>
            <p:nvSpPr>
              <p:cNvPr id="45" name="Nadpis 1">
                <a:extLst>
                  <a:ext uri="{FF2B5EF4-FFF2-40B4-BE49-F238E27FC236}">
                    <a16:creationId xmlns:a16="http://schemas.microsoft.com/office/drawing/2014/main" id="{8EF2371F-AFF7-4C07-885F-DBA9CF38C876}"/>
                  </a:ext>
                </a:extLst>
              </p:cNvPr>
              <p:cNvSpPr txBox="1">
                <a:spLocks/>
              </p:cNvSpPr>
              <p:nvPr/>
            </p:nvSpPr>
            <p:spPr>
              <a:xfrm>
                <a:off x="591751" y="2754255"/>
                <a:ext cx="964934" cy="67309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200" noProof="1">
                  <a:solidFill>
                    <a:schemeClr val="accent1">
                      <a:lumMod val="75000"/>
                    </a:schemeClr>
                  </a:solidFill>
                  <a:cs typeface="Arial" panose="020B0604020202020204" pitchFamily="34" charset="0"/>
                </a:endParaRPr>
              </a:p>
            </p:txBody>
          </p:sp>
        </p:grpSp>
      </p:grpSp>
      <p:grpSp>
        <p:nvGrpSpPr>
          <p:cNvPr id="16" name="Skupina 15">
            <a:extLst>
              <a:ext uri="{FF2B5EF4-FFF2-40B4-BE49-F238E27FC236}">
                <a16:creationId xmlns:a16="http://schemas.microsoft.com/office/drawing/2014/main" id="{B02CB30B-EC5D-4189-B988-B6B018218BDC}"/>
              </a:ext>
            </a:extLst>
          </p:cNvPr>
          <p:cNvGrpSpPr/>
          <p:nvPr/>
        </p:nvGrpSpPr>
        <p:grpSpPr>
          <a:xfrm>
            <a:off x="579877" y="3884416"/>
            <a:ext cx="3831857" cy="1658169"/>
            <a:chOff x="3597130" y="4496133"/>
            <a:chExt cx="3507411" cy="1764701"/>
          </a:xfrm>
        </p:grpSpPr>
        <p:grpSp>
          <p:nvGrpSpPr>
            <p:cNvPr id="46" name="Skupina 45">
              <a:extLst>
                <a:ext uri="{FF2B5EF4-FFF2-40B4-BE49-F238E27FC236}">
                  <a16:creationId xmlns:a16="http://schemas.microsoft.com/office/drawing/2014/main" id="{B06AF662-DE84-4011-92C9-057256B03621}"/>
                </a:ext>
              </a:extLst>
            </p:cNvPr>
            <p:cNvGrpSpPr>
              <a:grpSpLocks noChangeAspect="1"/>
            </p:cNvGrpSpPr>
            <p:nvPr/>
          </p:nvGrpSpPr>
          <p:grpSpPr>
            <a:xfrm>
              <a:off x="3597130" y="4496133"/>
              <a:ext cx="2797744" cy="826336"/>
              <a:chOff x="3940884" y="2557340"/>
              <a:chExt cx="3730326" cy="1101781"/>
            </a:xfrm>
          </p:grpSpPr>
          <p:sp>
            <p:nvSpPr>
              <p:cNvPr id="47" name="Nadpis 1">
                <a:extLst>
                  <a:ext uri="{FF2B5EF4-FFF2-40B4-BE49-F238E27FC236}">
                    <a16:creationId xmlns:a16="http://schemas.microsoft.com/office/drawing/2014/main" id="{BC5FD26E-7E28-47D0-AA81-15704ABB9E24}"/>
                  </a:ext>
                </a:extLst>
              </p:cNvPr>
              <p:cNvSpPr txBox="1">
                <a:spLocks/>
              </p:cNvSpPr>
              <p:nvPr/>
            </p:nvSpPr>
            <p:spPr>
              <a:xfrm>
                <a:off x="5163946" y="2860747"/>
                <a:ext cx="2507264" cy="53470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1200" cap="all" noProof="1">
                    <a:solidFill>
                      <a:srgbClr val="003563"/>
                    </a:solidFill>
                    <a:latin typeface="Arial"/>
                    <a:cs typeface="Arial"/>
                  </a:rPr>
                  <a:t>Přímý přístup na lloyd´s a další komerční pojištovny</a:t>
                </a:r>
                <a:endParaRPr lang="en-US" sz="1200" i="0" u="none" strike="noStrike" kern="1200" cap="all" spc="0" normalizeH="0" noProof="1">
                  <a:ln>
                    <a:noFill/>
                  </a:ln>
                  <a:solidFill>
                    <a:srgbClr val="003563"/>
                  </a:solidFill>
                  <a:effectLst/>
                  <a:uLnTx/>
                  <a:uFillTx/>
                  <a:latin typeface="Arial"/>
                  <a:ea typeface="+mn-ea"/>
                  <a:cs typeface="Arial"/>
                </a:endParaRPr>
              </a:p>
            </p:txBody>
          </p:sp>
          <p:cxnSp>
            <p:nvCxnSpPr>
              <p:cNvPr id="48" name="Přímá spojnice 20">
                <a:extLst>
                  <a:ext uri="{FF2B5EF4-FFF2-40B4-BE49-F238E27FC236}">
                    <a16:creationId xmlns:a16="http://schemas.microsoft.com/office/drawing/2014/main" id="{F5DCA5BD-490B-4C2D-BAEE-907E15CD176A}"/>
                  </a:ext>
                </a:extLst>
              </p:cNvPr>
              <p:cNvCxnSpPr>
                <a:cxnSpLocks/>
              </p:cNvCxnSpPr>
              <p:nvPr/>
            </p:nvCxnSpPr>
            <p:spPr>
              <a:xfrm>
                <a:off x="5087292" y="2771719"/>
                <a:ext cx="0" cy="720000"/>
              </a:xfrm>
              <a:prstGeom prst="line">
                <a:avLst/>
              </a:prstGeom>
              <a:ln w="9525">
                <a:solidFill>
                  <a:srgbClr val="003563"/>
                </a:solidFill>
              </a:ln>
            </p:spPr>
            <p:style>
              <a:lnRef idx="1">
                <a:schemeClr val="accent1"/>
              </a:lnRef>
              <a:fillRef idx="0">
                <a:schemeClr val="accent1"/>
              </a:fillRef>
              <a:effectRef idx="0">
                <a:schemeClr val="accent1"/>
              </a:effectRef>
              <a:fontRef idx="minor">
                <a:schemeClr val="tx1"/>
              </a:fontRef>
            </p:style>
          </p:cxnSp>
          <p:pic>
            <p:nvPicPr>
              <p:cNvPr id="50" name="Picture 65" descr="Shape, circle&#10;&#10;Description automatically generated">
                <a:extLst>
                  <a:ext uri="{FF2B5EF4-FFF2-40B4-BE49-F238E27FC236}">
                    <a16:creationId xmlns:a16="http://schemas.microsoft.com/office/drawing/2014/main" id="{F2701B1E-232B-4CD1-A751-B6616FACC095}"/>
                  </a:ext>
                </a:extLst>
              </p:cNvPr>
              <p:cNvPicPr>
                <a:picLocks noChangeAspect="1"/>
              </p:cNvPicPr>
              <p:nvPr/>
            </p:nvPicPr>
            <p:blipFill>
              <a:blip r:embed="rId6" cstate="print">
                <a:alphaModFix amt="46000"/>
                <a:extLst>
                  <a:ext uri="{28A0092B-C50C-407E-A947-70E740481C1C}">
                    <a14:useLocalDpi xmlns:a14="http://schemas.microsoft.com/office/drawing/2010/main"/>
                  </a:ext>
                </a:extLst>
              </a:blip>
              <a:stretch>
                <a:fillRect/>
              </a:stretch>
            </p:blipFill>
            <p:spPr>
              <a:xfrm>
                <a:off x="3940884" y="2557340"/>
                <a:ext cx="1107375" cy="1101781"/>
              </a:xfrm>
              <a:prstGeom prst="rect">
                <a:avLst/>
              </a:prstGeom>
            </p:spPr>
          </p:pic>
        </p:grpSp>
        <p:pic>
          <p:nvPicPr>
            <p:cNvPr id="58" name="Obrázek 57" descr="Obsah obrázku text&#10;&#10;Popis byl vytvořen automaticky">
              <a:extLst>
                <a:ext uri="{FF2B5EF4-FFF2-40B4-BE49-F238E27FC236}">
                  <a16:creationId xmlns:a16="http://schemas.microsoft.com/office/drawing/2014/main" id="{EA71B090-DE65-4702-A908-32C3E572F6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1338" y="5797630"/>
              <a:ext cx="463203" cy="463204"/>
            </a:xfrm>
            <a:prstGeom prst="rect">
              <a:avLst/>
            </a:prstGeom>
          </p:spPr>
        </p:pic>
      </p:grpSp>
      <p:grpSp>
        <p:nvGrpSpPr>
          <p:cNvPr id="13" name="Skupina 12">
            <a:extLst>
              <a:ext uri="{FF2B5EF4-FFF2-40B4-BE49-F238E27FC236}">
                <a16:creationId xmlns:a16="http://schemas.microsoft.com/office/drawing/2014/main" id="{73B0B462-7F0B-4089-83A3-B6CB908EB3C7}"/>
              </a:ext>
            </a:extLst>
          </p:cNvPr>
          <p:cNvGrpSpPr/>
          <p:nvPr/>
        </p:nvGrpSpPr>
        <p:grpSpPr>
          <a:xfrm>
            <a:off x="3785059" y="2915331"/>
            <a:ext cx="2920015" cy="826336"/>
            <a:chOff x="3595329" y="3507040"/>
            <a:chExt cx="2920015" cy="826336"/>
          </a:xfrm>
        </p:grpSpPr>
        <p:grpSp>
          <p:nvGrpSpPr>
            <p:cNvPr id="52" name="Skupina 51">
              <a:extLst>
                <a:ext uri="{FF2B5EF4-FFF2-40B4-BE49-F238E27FC236}">
                  <a16:creationId xmlns:a16="http://schemas.microsoft.com/office/drawing/2014/main" id="{667B2CCB-373D-4B78-ACF6-9174A4162C62}"/>
                </a:ext>
              </a:extLst>
            </p:cNvPr>
            <p:cNvGrpSpPr>
              <a:grpSpLocks noChangeAspect="1"/>
            </p:cNvGrpSpPr>
            <p:nvPr/>
          </p:nvGrpSpPr>
          <p:grpSpPr>
            <a:xfrm>
              <a:off x="3595329" y="3507040"/>
              <a:ext cx="2920015" cy="826336"/>
              <a:chOff x="3948246" y="1465122"/>
              <a:chExt cx="3893353" cy="1101781"/>
            </a:xfrm>
          </p:grpSpPr>
          <p:sp>
            <p:nvSpPr>
              <p:cNvPr id="53" name="Nadpis 1">
                <a:extLst>
                  <a:ext uri="{FF2B5EF4-FFF2-40B4-BE49-F238E27FC236}">
                    <a16:creationId xmlns:a16="http://schemas.microsoft.com/office/drawing/2014/main" id="{4DBD5447-9ED0-470F-852E-968DC6085AEB}"/>
                  </a:ext>
                </a:extLst>
              </p:cNvPr>
              <p:cNvSpPr txBox="1">
                <a:spLocks/>
              </p:cNvSpPr>
              <p:nvPr/>
            </p:nvSpPr>
            <p:spPr>
              <a:xfrm>
                <a:off x="5163947" y="1735379"/>
                <a:ext cx="2677652" cy="53999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1200" cap="all" noProof="1">
                    <a:solidFill>
                      <a:srgbClr val="003563"/>
                    </a:solidFill>
                    <a:latin typeface="Arial"/>
                    <a:cs typeface="Arial"/>
                  </a:rPr>
                  <a:t>SPOLUPRACOVNÍKŮ</a:t>
                </a:r>
              </a:p>
              <a:p>
                <a:pPr algn="l"/>
                <a:r>
                  <a:rPr lang="cs-CZ" sz="1200" cap="all" noProof="1">
                    <a:solidFill>
                      <a:srgbClr val="003563"/>
                    </a:solidFill>
                    <a:latin typeface="Arial"/>
                    <a:cs typeface="Arial"/>
                  </a:rPr>
                  <a:t>PO CELÉM</a:t>
                </a:r>
              </a:p>
              <a:p>
                <a:pPr algn="l"/>
                <a:r>
                  <a:rPr lang="cs-CZ" sz="1200" cap="all" noProof="1">
                    <a:solidFill>
                      <a:srgbClr val="003563"/>
                    </a:solidFill>
                    <a:latin typeface="Arial"/>
                    <a:cs typeface="Arial"/>
                  </a:rPr>
                  <a:t>SVĚTĚ</a:t>
                </a:r>
                <a:endParaRPr lang="en-US" sz="1200" cap="all" noProof="1">
                  <a:solidFill>
                    <a:srgbClr val="003563"/>
                  </a:solidFill>
                  <a:latin typeface="Arial"/>
                  <a:cs typeface="Arial"/>
                </a:endParaRPr>
              </a:p>
            </p:txBody>
          </p:sp>
          <p:cxnSp>
            <p:nvCxnSpPr>
              <p:cNvPr id="54" name="Přímá spojnice 37">
                <a:extLst>
                  <a:ext uri="{FF2B5EF4-FFF2-40B4-BE49-F238E27FC236}">
                    <a16:creationId xmlns:a16="http://schemas.microsoft.com/office/drawing/2014/main" id="{7A5EF897-C48C-4A21-A372-21917E2762F5}"/>
                  </a:ext>
                </a:extLst>
              </p:cNvPr>
              <p:cNvCxnSpPr>
                <a:cxnSpLocks/>
              </p:cNvCxnSpPr>
              <p:nvPr/>
            </p:nvCxnSpPr>
            <p:spPr>
              <a:xfrm>
                <a:off x="5097003" y="1680377"/>
                <a:ext cx="0" cy="720000"/>
              </a:xfrm>
              <a:prstGeom prst="line">
                <a:avLst/>
              </a:prstGeom>
              <a:ln w="9525">
                <a:solidFill>
                  <a:srgbClr val="003563"/>
                </a:solidFill>
              </a:ln>
            </p:spPr>
            <p:style>
              <a:lnRef idx="1">
                <a:schemeClr val="accent1"/>
              </a:lnRef>
              <a:fillRef idx="0">
                <a:schemeClr val="accent1"/>
              </a:fillRef>
              <a:effectRef idx="0">
                <a:schemeClr val="accent1"/>
              </a:effectRef>
              <a:fontRef idx="minor">
                <a:schemeClr val="tx1"/>
              </a:fontRef>
            </p:style>
          </p:cxnSp>
          <p:pic>
            <p:nvPicPr>
              <p:cNvPr id="56" name="Picture 64" descr="Shape, circle&#10;&#10;Description automatically generated">
                <a:extLst>
                  <a:ext uri="{FF2B5EF4-FFF2-40B4-BE49-F238E27FC236}">
                    <a16:creationId xmlns:a16="http://schemas.microsoft.com/office/drawing/2014/main" id="{D082989F-DB03-4283-9CA2-C81214DAE722}"/>
                  </a:ext>
                </a:extLst>
              </p:cNvPr>
              <p:cNvPicPr>
                <a:picLocks noChangeAspect="1"/>
              </p:cNvPicPr>
              <p:nvPr/>
            </p:nvPicPr>
            <p:blipFill>
              <a:blip r:embed="rId6" cstate="print">
                <a:alphaModFix amt="46000"/>
                <a:extLst>
                  <a:ext uri="{28A0092B-C50C-407E-A947-70E740481C1C}">
                    <a14:useLocalDpi xmlns:a14="http://schemas.microsoft.com/office/drawing/2010/main"/>
                  </a:ext>
                </a:extLst>
              </a:blip>
              <a:stretch>
                <a:fillRect/>
              </a:stretch>
            </p:blipFill>
            <p:spPr>
              <a:xfrm>
                <a:off x="3948246" y="1465122"/>
                <a:ext cx="1107375" cy="1101781"/>
              </a:xfrm>
              <a:prstGeom prst="rect">
                <a:avLst/>
              </a:prstGeom>
            </p:spPr>
          </p:pic>
        </p:grpSp>
        <p:sp>
          <p:nvSpPr>
            <p:cNvPr id="60" name="Nadpis 1">
              <a:extLst>
                <a:ext uri="{FF2B5EF4-FFF2-40B4-BE49-F238E27FC236}">
                  <a16:creationId xmlns:a16="http://schemas.microsoft.com/office/drawing/2014/main" id="{3D199509-571A-446F-9EB4-8CE5EF0BD70C}"/>
                </a:ext>
              </a:extLst>
            </p:cNvPr>
            <p:cNvSpPr txBox="1">
              <a:spLocks/>
            </p:cNvSpPr>
            <p:nvPr/>
          </p:nvSpPr>
          <p:spPr>
            <a:xfrm>
              <a:off x="3631049" y="3656206"/>
              <a:ext cx="723700" cy="50482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1200" noProof="1">
                  <a:solidFill>
                    <a:schemeClr val="accent1">
                      <a:lumMod val="75000"/>
                    </a:schemeClr>
                  </a:solidFill>
                  <a:cs typeface="Arial" panose="020B0604020202020204" pitchFamily="34" charset="0"/>
                </a:rPr>
                <a:t>43000</a:t>
              </a:r>
              <a:endParaRPr lang="en-US" sz="1200" noProof="1">
                <a:solidFill>
                  <a:schemeClr val="accent1">
                    <a:lumMod val="75000"/>
                  </a:schemeClr>
                </a:solidFill>
                <a:cs typeface="Arial" panose="020B0604020202020204" pitchFamily="34" charset="0"/>
              </a:endParaRPr>
            </a:p>
          </p:txBody>
        </p:sp>
      </p:grpSp>
      <p:pic>
        <p:nvPicPr>
          <p:cNvPr id="11" name="Grafický objekt 10" descr="Žárovka a ozubené kolečko se souvislou výplní">
            <a:extLst>
              <a:ext uri="{FF2B5EF4-FFF2-40B4-BE49-F238E27FC236}">
                <a16:creationId xmlns:a16="http://schemas.microsoft.com/office/drawing/2014/main" id="{D621E743-11FF-E2AB-73B9-9B2204C646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53905" y="3991510"/>
            <a:ext cx="626322" cy="626322"/>
          </a:xfrm>
          <a:prstGeom prst="rect">
            <a:avLst/>
          </a:prstGeom>
        </p:spPr>
      </p:pic>
      <p:sp>
        <p:nvSpPr>
          <p:cNvPr id="12" name="Nadpis 1">
            <a:extLst>
              <a:ext uri="{FF2B5EF4-FFF2-40B4-BE49-F238E27FC236}">
                <a16:creationId xmlns:a16="http://schemas.microsoft.com/office/drawing/2014/main" id="{73077FD9-8EF2-D5BA-7128-8E42D13FE88E}"/>
              </a:ext>
            </a:extLst>
          </p:cNvPr>
          <p:cNvSpPr txBox="1">
            <a:spLocks/>
          </p:cNvSpPr>
          <p:nvPr/>
        </p:nvSpPr>
        <p:spPr>
          <a:xfrm>
            <a:off x="4717214" y="4113008"/>
            <a:ext cx="2130368" cy="48760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1200" cap="all" noProof="1">
                <a:solidFill>
                  <a:srgbClr val="003563"/>
                </a:solidFill>
                <a:latin typeface="Arial" panose="020B0604020202020204" pitchFamily="34" charset="0"/>
                <a:cs typeface="Arial" panose="020B0604020202020204" pitchFamily="34" charset="0"/>
              </a:rPr>
              <a:t>Rozsáhlé know-how a specializované služby</a:t>
            </a:r>
            <a:endParaRPr lang="en-US" sz="1200" cap="all" noProof="1">
              <a:solidFill>
                <a:srgbClr val="003563"/>
              </a:solidFill>
              <a:latin typeface="Arial" panose="020B0604020202020204" pitchFamily="34" charset="0"/>
              <a:cs typeface="Arial" panose="020B0604020202020204" pitchFamily="34" charset="0"/>
            </a:endParaRPr>
          </a:p>
        </p:txBody>
      </p:sp>
      <p:grpSp>
        <p:nvGrpSpPr>
          <p:cNvPr id="9" name="Skupina 8">
            <a:extLst>
              <a:ext uri="{FF2B5EF4-FFF2-40B4-BE49-F238E27FC236}">
                <a16:creationId xmlns:a16="http://schemas.microsoft.com/office/drawing/2014/main" id="{9F877F43-A00C-737A-0D93-D4E99B5084A9}"/>
              </a:ext>
            </a:extLst>
          </p:cNvPr>
          <p:cNvGrpSpPr>
            <a:grpSpLocks noChangeAspect="1"/>
          </p:cNvGrpSpPr>
          <p:nvPr/>
        </p:nvGrpSpPr>
        <p:grpSpPr>
          <a:xfrm>
            <a:off x="3747182" y="4947769"/>
            <a:ext cx="2723647" cy="826336"/>
            <a:chOff x="560500" y="2586035"/>
            <a:chExt cx="3631531" cy="1101781"/>
          </a:xfrm>
        </p:grpSpPr>
        <p:sp>
          <p:nvSpPr>
            <p:cNvPr id="15" name="Nadpis 1">
              <a:extLst>
                <a:ext uri="{FF2B5EF4-FFF2-40B4-BE49-F238E27FC236}">
                  <a16:creationId xmlns:a16="http://schemas.microsoft.com/office/drawing/2014/main" id="{40974DC3-D630-996E-960C-73EC50F4441C}"/>
                </a:ext>
              </a:extLst>
            </p:cNvPr>
            <p:cNvSpPr txBox="1">
              <a:spLocks/>
            </p:cNvSpPr>
            <p:nvPr/>
          </p:nvSpPr>
          <p:spPr>
            <a:xfrm>
              <a:off x="1829471" y="2783404"/>
              <a:ext cx="2362560" cy="72943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050" cap="all" noProof="1">
                <a:solidFill>
                  <a:srgbClr val="003563"/>
                </a:solidFill>
                <a:latin typeface="Arial" panose="020B0604020202020204" pitchFamily="34" charset="0"/>
                <a:cs typeface="Arial" panose="020B0604020202020204" pitchFamily="34" charset="0"/>
              </a:endParaRPr>
            </a:p>
          </p:txBody>
        </p:sp>
        <p:cxnSp>
          <p:nvCxnSpPr>
            <p:cNvPr id="17" name="Přímá spojnice 20">
              <a:extLst>
                <a:ext uri="{FF2B5EF4-FFF2-40B4-BE49-F238E27FC236}">
                  <a16:creationId xmlns:a16="http://schemas.microsoft.com/office/drawing/2014/main" id="{BCB5DAE0-8D2E-B0F0-D628-EA4670105868}"/>
                </a:ext>
              </a:extLst>
            </p:cNvPr>
            <p:cNvCxnSpPr>
              <a:cxnSpLocks/>
            </p:cNvCxnSpPr>
            <p:nvPr/>
          </p:nvCxnSpPr>
          <p:spPr>
            <a:xfrm>
              <a:off x="1767222" y="2798943"/>
              <a:ext cx="0" cy="720000"/>
            </a:xfrm>
            <a:prstGeom prst="line">
              <a:avLst/>
            </a:prstGeom>
            <a:ln w="9525">
              <a:solidFill>
                <a:srgbClr val="003563"/>
              </a:solidFill>
            </a:ln>
          </p:spPr>
          <p:style>
            <a:lnRef idx="1">
              <a:schemeClr val="accent1"/>
            </a:lnRef>
            <a:fillRef idx="0">
              <a:schemeClr val="accent1"/>
            </a:fillRef>
            <a:effectRef idx="0">
              <a:schemeClr val="accent1"/>
            </a:effectRef>
            <a:fontRef idx="minor">
              <a:schemeClr val="tx1"/>
            </a:fontRef>
          </p:style>
        </p:cxnSp>
        <p:grpSp>
          <p:nvGrpSpPr>
            <p:cNvPr id="18" name="Skupina 17">
              <a:extLst>
                <a:ext uri="{FF2B5EF4-FFF2-40B4-BE49-F238E27FC236}">
                  <a16:creationId xmlns:a16="http://schemas.microsoft.com/office/drawing/2014/main" id="{708F76E8-09FA-B52A-7DAF-8879FA3F384F}"/>
                </a:ext>
              </a:extLst>
            </p:cNvPr>
            <p:cNvGrpSpPr/>
            <p:nvPr/>
          </p:nvGrpSpPr>
          <p:grpSpPr>
            <a:xfrm>
              <a:off x="560500" y="2586035"/>
              <a:ext cx="1107375" cy="1101781"/>
              <a:chOff x="560500" y="2586035"/>
              <a:chExt cx="1107375" cy="1101781"/>
            </a:xfrm>
          </p:grpSpPr>
          <p:pic>
            <p:nvPicPr>
              <p:cNvPr id="19" name="Picture 3" descr="Shape, circle&#10;&#10;Description automatically generated">
                <a:extLst>
                  <a:ext uri="{FF2B5EF4-FFF2-40B4-BE49-F238E27FC236}">
                    <a16:creationId xmlns:a16="http://schemas.microsoft.com/office/drawing/2014/main" id="{A096B01F-F841-335D-6F3F-165529E93C65}"/>
                  </a:ext>
                </a:extLst>
              </p:cNvPr>
              <p:cNvPicPr>
                <a:picLocks noChangeAspect="1"/>
              </p:cNvPicPr>
              <p:nvPr/>
            </p:nvPicPr>
            <p:blipFill>
              <a:blip r:embed="rId6" cstate="print">
                <a:alphaModFix amt="46000"/>
                <a:extLst>
                  <a:ext uri="{28A0092B-C50C-407E-A947-70E740481C1C}">
                    <a14:useLocalDpi xmlns:a14="http://schemas.microsoft.com/office/drawing/2010/main"/>
                  </a:ext>
                </a:extLst>
              </a:blip>
              <a:stretch>
                <a:fillRect/>
              </a:stretch>
            </p:blipFill>
            <p:spPr>
              <a:xfrm>
                <a:off x="560500" y="2586035"/>
                <a:ext cx="1107375" cy="1101781"/>
              </a:xfrm>
              <a:prstGeom prst="rect">
                <a:avLst/>
              </a:prstGeom>
            </p:spPr>
          </p:pic>
          <p:sp>
            <p:nvSpPr>
              <p:cNvPr id="21" name="Nadpis 1">
                <a:extLst>
                  <a:ext uri="{FF2B5EF4-FFF2-40B4-BE49-F238E27FC236}">
                    <a16:creationId xmlns:a16="http://schemas.microsoft.com/office/drawing/2014/main" id="{0050CE4E-B741-C367-3BAA-EA4EEF509C03}"/>
                  </a:ext>
                </a:extLst>
              </p:cNvPr>
              <p:cNvSpPr txBox="1">
                <a:spLocks/>
              </p:cNvSpPr>
              <p:nvPr/>
            </p:nvSpPr>
            <p:spPr>
              <a:xfrm>
                <a:off x="591751" y="2754255"/>
                <a:ext cx="964934" cy="67309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noProof="1">
                  <a:solidFill>
                    <a:schemeClr val="accent1">
                      <a:lumMod val="75000"/>
                    </a:schemeClr>
                  </a:solidFill>
                  <a:cs typeface="Arial" panose="020B0604020202020204" pitchFamily="34" charset="0"/>
                </a:endParaRPr>
              </a:p>
            </p:txBody>
          </p:sp>
        </p:grpSp>
      </p:grpSp>
      <p:sp>
        <p:nvSpPr>
          <p:cNvPr id="22" name="Nadpis 1">
            <a:extLst>
              <a:ext uri="{FF2B5EF4-FFF2-40B4-BE49-F238E27FC236}">
                <a16:creationId xmlns:a16="http://schemas.microsoft.com/office/drawing/2014/main" id="{B1032739-463B-68E9-49AE-C1843242C4E3}"/>
              </a:ext>
            </a:extLst>
          </p:cNvPr>
          <p:cNvSpPr txBox="1">
            <a:spLocks/>
          </p:cNvSpPr>
          <p:nvPr/>
        </p:nvSpPr>
        <p:spPr>
          <a:xfrm>
            <a:off x="4616469" y="5059497"/>
            <a:ext cx="2762257" cy="79199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1200" cap="all" noProof="1">
                <a:solidFill>
                  <a:srgbClr val="003563"/>
                </a:solidFill>
                <a:latin typeface="Arial" panose="020B0604020202020204" pitchFamily="34" charset="0"/>
                <a:cs typeface="Arial" panose="020B0604020202020204" pitchFamily="34" charset="0"/>
              </a:rPr>
              <a:t>Globální hráč s lokální působností a zároveň znalostí  střední a východní evropy</a:t>
            </a:r>
          </a:p>
          <a:p>
            <a:pPr algn="l"/>
            <a:endParaRPr lang="en-US" sz="1200" cap="all" noProof="1">
              <a:solidFill>
                <a:srgbClr val="003563"/>
              </a:solidFill>
              <a:latin typeface="Arial" panose="020B0604020202020204" pitchFamily="34" charset="0"/>
              <a:cs typeface="Arial" panose="020B0604020202020204" pitchFamily="34" charset="0"/>
            </a:endParaRPr>
          </a:p>
        </p:txBody>
      </p:sp>
      <p:sp>
        <p:nvSpPr>
          <p:cNvPr id="26" name="Nadpis 1">
            <a:extLst>
              <a:ext uri="{FF2B5EF4-FFF2-40B4-BE49-F238E27FC236}">
                <a16:creationId xmlns:a16="http://schemas.microsoft.com/office/drawing/2014/main" id="{92E5CB42-960B-6168-6CAB-6F2A3F567CB4}"/>
              </a:ext>
            </a:extLst>
          </p:cNvPr>
          <p:cNvSpPr txBox="1">
            <a:spLocks/>
          </p:cNvSpPr>
          <p:nvPr/>
        </p:nvSpPr>
        <p:spPr>
          <a:xfrm>
            <a:off x="582737" y="4001129"/>
            <a:ext cx="823170" cy="50482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1500" noProof="1">
                <a:solidFill>
                  <a:schemeClr val="accent1">
                    <a:lumMod val="75000"/>
                  </a:schemeClr>
                </a:solidFill>
                <a:cs typeface="Arial" panose="020B0604020202020204" pitchFamily="34" charset="0"/>
              </a:rPr>
              <a:t>Lloyd´s</a:t>
            </a:r>
            <a:endParaRPr lang="en-US" sz="1500" noProof="1">
              <a:solidFill>
                <a:schemeClr val="accent1">
                  <a:lumMod val="75000"/>
                </a:schemeClr>
              </a:solidFill>
              <a:cs typeface="Arial" panose="020B0604020202020204" pitchFamily="34" charset="0"/>
            </a:endParaRPr>
          </a:p>
        </p:txBody>
      </p:sp>
      <p:grpSp>
        <p:nvGrpSpPr>
          <p:cNvPr id="31" name="Skupina 30">
            <a:extLst>
              <a:ext uri="{FF2B5EF4-FFF2-40B4-BE49-F238E27FC236}">
                <a16:creationId xmlns:a16="http://schemas.microsoft.com/office/drawing/2014/main" id="{AD9ECA8A-C5D4-16B5-83CB-DCD05315DF71}"/>
              </a:ext>
            </a:extLst>
          </p:cNvPr>
          <p:cNvGrpSpPr>
            <a:grpSpLocks noChangeAspect="1"/>
          </p:cNvGrpSpPr>
          <p:nvPr/>
        </p:nvGrpSpPr>
        <p:grpSpPr>
          <a:xfrm>
            <a:off x="592693" y="4911796"/>
            <a:ext cx="2741201" cy="826336"/>
            <a:chOff x="514102" y="1451903"/>
            <a:chExt cx="3654934" cy="1101781"/>
          </a:xfrm>
        </p:grpSpPr>
        <p:cxnSp>
          <p:nvCxnSpPr>
            <p:cNvPr id="32" name="Přímá spojnice 19">
              <a:extLst>
                <a:ext uri="{FF2B5EF4-FFF2-40B4-BE49-F238E27FC236}">
                  <a16:creationId xmlns:a16="http://schemas.microsoft.com/office/drawing/2014/main" id="{675CC25A-A1C7-5C03-D6C8-947C19288168}"/>
                </a:ext>
              </a:extLst>
            </p:cNvPr>
            <p:cNvCxnSpPr>
              <a:cxnSpLocks/>
            </p:cNvCxnSpPr>
            <p:nvPr/>
          </p:nvCxnSpPr>
          <p:spPr>
            <a:xfrm>
              <a:off x="1767828" y="1700834"/>
              <a:ext cx="0" cy="720000"/>
            </a:xfrm>
            <a:prstGeom prst="line">
              <a:avLst/>
            </a:prstGeom>
            <a:ln w="9525">
              <a:solidFill>
                <a:srgbClr val="003563"/>
              </a:solidFill>
            </a:ln>
          </p:spPr>
          <p:style>
            <a:lnRef idx="1">
              <a:schemeClr val="accent1"/>
            </a:lnRef>
            <a:fillRef idx="0">
              <a:schemeClr val="accent1"/>
            </a:fillRef>
            <a:effectRef idx="0">
              <a:schemeClr val="accent1"/>
            </a:effectRef>
            <a:fontRef idx="minor">
              <a:schemeClr val="tx1"/>
            </a:fontRef>
          </p:style>
        </p:cxnSp>
        <p:sp>
          <p:nvSpPr>
            <p:cNvPr id="37" name="Nadpis 1">
              <a:extLst>
                <a:ext uri="{FF2B5EF4-FFF2-40B4-BE49-F238E27FC236}">
                  <a16:creationId xmlns:a16="http://schemas.microsoft.com/office/drawing/2014/main" id="{38C587C1-3AF6-E1BA-22E2-6710998B7F7C}"/>
                </a:ext>
              </a:extLst>
            </p:cNvPr>
            <p:cNvSpPr txBox="1">
              <a:spLocks/>
            </p:cNvSpPr>
            <p:nvPr/>
          </p:nvSpPr>
          <p:spPr>
            <a:xfrm>
              <a:off x="2006307" y="1724285"/>
              <a:ext cx="2162729" cy="67309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cs-CZ" sz="1200" cap="all" noProof="1">
                  <a:solidFill>
                    <a:srgbClr val="003563"/>
                  </a:solidFill>
                  <a:latin typeface="Arial" panose="020B0604020202020204" pitchFamily="34" charset="0"/>
                  <a:cs typeface="Arial" panose="020B0604020202020204" pitchFamily="34" charset="0"/>
                </a:rPr>
                <a:t>Komplexní starostlivost</a:t>
              </a:r>
              <a:endParaRPr lang="en-US" sz="1200" cap="all" noProof="1">
                <a:solidFill>
                  <a:srgbClr val="003563"/>
                </a:solidFill>
                <a:latin typeface="Arial" panose="020B0604020202020204" pitchFamily="34" charset="0"/>
                <a:cs typeface="Arial" panose="020B0604020202020204" pitchFamily="34" charset="0"/>
              </a:endParaRPr>
            </a:p>
          </p:txBody>
        </p:sp>
        <p:grpSp>
          <p:nvGrpSpPr>
            <p:cNvPr id="43" name="Skupina 42">
              <a:extLst>
                <a:ext uri="{FF2B5EF4-FFF2-40B4-BE49-F238E27FC236}">
                  <a16:creationId xmlns:a16="http://schemas.microsoft.com/office/drawing/2014/main" id="{E5111F3C-223C-859B-6AAC-A0FBFC779306}"/>
                </a:ext>
              </a:extLst>
            </p:cNvPr>
            <p:cNvGrpSpPr/>
            <p:nvPr/>
          </p:nvGrpSpPr>
          <p:grpSpPr>
            <a:xfrm>
              <a:off x="514102" y="1451903"/>
              <a:ext cx="1107375" cy="1101781"/>
              <a:chOff x="514102" y="1451903"/>
              <a:chExt cx="1107375" cy="1101781"/>
            </a:xfrm>
          </p:grpSpPr>
          <p:pic>
            <p:nvPicPr>
              <p:cNvPr id="49" name="Picture 80" descr="Shape, circle&#10;&#10;Description automatically generated">
                <a:extLst>
                  <a:ext uri="{FF2B5EF4-FFF2-40B4-BE49-F238E27FC236}">
                    <a16:creationId xmlns:a16="http://schemas.microsoft.com/office/drawing/2014/main" id="{EF1130BC-5ADB-700D-8A46-80BFD871A299}"/>
                  </a:ext>
                </a:extLst>
              </p:cNvPr>
              <p:cNvPicPr>
                <a:picLocks noChangeAspect="1"/>
              </p:cNvPicPr>
              <p:nvPr/>
            </p:nvPicPr>
            <p:blipFill>
              <a:blip r:embed="rId6" cstate="print">
                <a:alphaModFix amt="46000"/>
                <a:extLst>
                  <a:ext uri="{28A0092B-C50C-407E-A947-70E740481C1C}">
                    <a14:useLocalDpi xmlns:a14="http://schemas.microsoft.com/office/drawing/2010/main"/>
                  </a:ext>
                </a:extLst>
              </a:blip>
              <a:stretch>
                <a:fillRect/>
              </a:stretch>
            </p:blipFill>
            <p:spPr>
              <a:xfrm>
                <a:off x="514102" y="1451903"/>
                <a:ext cx="1107375" cy="1101781"/>
              </a:xfrm>
              <a:prstGeom prst="rect">
                <a:avLst/>
              </a:prstGeom>
            </p:spPr>
          </p:pic>
          <p:sp>
            <p:nvSpPr>
              <p:cNvPr id="51" name="Nadpis 1">
                <a:extLst>
                  <a:ext uri="{FF2B5EF4-FFF2-40B4-BE49-F238E27FC236}">
                    <a16:creationId xmlns:a16="http://schemas.microsoft.com/office/drawing/2014/main" id="{8284D9DE-BFAE-0AA5-294A-EE9B84FE3CA1}"/>
                  </a:ext>
                </a:extLst>
              </p:cNvPr>
              <p:cNvSpPr txBox="1">
                <a:spLocks/>
              </p:cNvSpPr>
              <p:nvPr/>
            </p:nvSpPr>
            <p:spPr>
              <a:xfrm>
                <a:off x="607142" y="1647101"/>
                <a:ext cx="964934" cy="67309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noProof="1">
                  <a:solidFill>
                    <a:schemeClr val="accent1">
                      <a:lumMod val="75000"/>
                    </a:schemeClr>
                  </a:solidFill>
                  <a:cs typeface="Arial" panose="020B0604020202020204" pitchFamily="34" charset="0"/>
                </a:endParaRPr>
              </a:p>
            </p:txBody>
          </p:sp>
        </p:grpSp>
      </p:grpSp>
      <p:pic>
        <p:nvPicPr>
          <p:cNvPr id="57" name="Grafický objekt 56" descr="Opakovat se souvislou výplní">
            <a:extLst>
              <a:ext uri="{FF2B5EF4-FFF2-40B4-BE49-F238E27FC236}">
                <a16:creationId xmlns:a16="http://schemas.microsoft.com/office/drawing/2014/main" id="{EB03B6CC-1268-F4F3-150E-3D5376811FD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1636" y="5012330"/>
            <a:ext cx="635120" cy="635120"/>
          </a:xfrm>
          <a:prstGeom prst="rect">
            <a:avLst/>
          </a:prstGeom>
        </p:spPr>
      </p:pic>
    </p:spTree>
    <p:extLst>
      <p:ext uri="{BB962C8B-B14F-4D97-AF65-F5344CB8AC3E}">
        <p14:creationId xmlns:p14="http://schemas.microsoft.com/office/powerpoint/2010/main" val="290789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3272" y="5991094"/>
            <a:ext cx="7091501" cy="545130"/>
          </a:xfrm>
        </p:spPr>
        <p:txBody>
          <a:bodyPr>
            <a:normAutofit/>
          </a:bodyPr>
          <a:lstStyle/>
          <a:p>
            <a:r>
              <a:rPr lang="cs-CZ" dirty="0"/>
              <a:t>komerční pojištění vs. </a:t>
            </a:r>
            <a:r>
              <a:rPr lang="cs-CZ" dirty="0" err="1"/>
              <a:t>egap</a:t>
            </a:r>
            <a:endParaRPr lang="en-GB" dirty="0"/>
          </a:p>
        </p:txBody>
      </p:sp>
      <p:sp>
        <p:nvSpPr>
          <p:cNvPr id="2" name="Slide Number Placeholder 1"/>
          <p:cNvSpPr>
            <a:spLocks noGrp="1"/>
          </p:cNvSpPr>
          <p:nvPr>
            <p:ph type="sldNum" sz="quarter" idx="4294967295"/>
          </p:nvPr>
        </p:nvSpPr>
        <p:spPr>
          <a:xfrm>
            <a:off x="10880725" y="6459538"/>
            <a:ext cx="1311275" cy="365125"/>
          </a:xfrm>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445372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089926-7D81-58BA-3AD8-BA7EB03EE6CC}"/>
              </a:ext>
            </a:extLst>
          </p:cNvPr>
          <p:cNvSpPr>
            <a:spLocks noGrp="1"/>
          </p:cNvSpPr>
          <p:nvPr>
            <p:ph type="title"/>
          </p:nvPr>
        </p:nvSpPr>
        <p:spPr/>
        <p:txBody>
          <a:bodyPr/>
          <a:lstStyle/>
          <a:p>
            <a:r>
              <a:rPr lang="cs-CZ" dirty="0"/>
              <a:t>EGAP vs. komerční pojištění</a:t>
            </a:r>
          </a:p>
        </p:txBody>
      </p:sp>
      <p:sp>
        <p:nvSpPr>
          <p:cNvPr id="4" name="Zástupný symbol pro číslo snímku 3">
            <a:extLst>
              <a:ext uri="{FF2B5EF4-FFF2-40B4-BE49-F238E27FC236}">
                <a16:creationId xmlns:a16="http://schemas.microsoft.com/office/drawing/2014/main" id="{94AB1342-A206-DFBB-C55A-CC8AA815BDC6}"/>
              </a:ext>
            </a:extLst>
          </p:cNvPr>
          <p:cNvSpPr>
            <a:spLocks noGrp="1"/>
          </p:cNvSpPr>
          <p:nvPr>
            <p:ph type="sldNum" sz="quarter" idx="12"/>
          </p:nvPr>
        </p:nvSpPr>
        <p:spPr/>
        <p:txBody>
          <a:bodyPr/>
          <a:lstStyle/>
          <a:p>
            <a:fld id="{D7B9C54F-16C5-4EB8-88E5-86726EC281AE}" type="slidenum">
              <a:rPr lang="cs-CZ" smtClean="0"/>
              <a:t>4</a:t>
            </a:fld>
            <a:endParaRPr lang="cs-CZ" dirty="0"/>
          </a:p>
        </p:txBody>
      </p:sp>
      <p:pic>
        <p:nvPicPr>
          <p:cNvPr id="5" name="Obrázek 3">
            <a:extLst>
              <a:ext uri="{FF2B5EF4-FFF2-40B4-BE49-F238E27FC236}">
                <a16:creationId xmlns:a16="http://schemas.microsoft.com/office/drawing/2014/main" id="{98B25BA5-766C-F626-F3B2-0358F56561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1214" y="1182739"/>
            <a:ext cx="3213100" cy="211455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pic>
      <p:sp>
        <p:nvSpPr>
          <p:cNvPr id="6" name="Obdélník 5">
            <a:extLst>
              <a:ext uri="{FF2B5EF4-FFF2-40B4-BE49-F238E27FC236}">
                <a16:creationId xmlns:a16="http://schemas.microsoft.com/office/drawing/2014/main" id="{2058C455-F017-0B3C-7C39-3F068109C64D}"/>
              </a:ext>
            </a:extLst>
          </p:cNvPr>
          <p:cNvSpPr/>
          <p:nvPr/>
        </p:nvSpPr>
        <p:spPr>
          <a:xfrm>
            <a:off x="6096374" y="1182739"/>
            <a:ext cx="3221038" cy="2116137"/>
          </a:xfrm>
          <a:prstGeom prst="rect">
            <a:avLst/>
          </a:prstGeom>
          <a:solidFill>
            <a:srgbClr val="A7C54C"/>
          </a:solidFill>
          <a:ln w="25400" cap="flat" cmpd="sng" algn="ctr">
            <a:noFill/>
            <a:prstDash val="solid"/>
          </a:ln>
          <a:effectLst/>
        </p:spPr>
        <p:txBody>
          <a:bodyPr anchor="ctr"/>
          <a:lstStyle/>
          <a:p>
            <a:pPr algn="ctr" defTabSz="1296071" eaLnBrk="1" fontAlgn="auto" hangingPunct="1">
              <a:spcBef>
                <a:spcPts val="0"/>
              </a:spcBef>
              <a:spcAft>
                <a:spcPts val="0"/>
              </a:spcAft>
              <a:defRPr/>
            </a:pPr>
            <a:endParaRPr lang="cs-CZ" sz="4000" b="1" kern="0" dirty="0">
              <a:solidFill>
                <a:prstClr val="white"/>
              </a:solidFill>
              <a:cs typeface="Arial" panose="020B0604020202020204" pitchFamily="34" charset="0"/>
            </a:endParaRPr>
          </a:p>
          <a:p>
            <a:pPr algn="ctr" defTabSz="1296071" eaLnBrk="1" fontAlgn="auto" hangingPunct="1">
              <a:spcBef>
                <a:spcPts val="0"/>
              </a:spcBef>
              <a:spcAft>
                <a:spcPts val="0"/>
              </a:spcAft>
              <a:defRPr/>
            </a:pPr>
            <a:r>
              <a:rPr lang="cs-CZ" sz="4000" b="1" kern="0" dirty="0">
                <a:solidFill>
                  <a:prstClr val="white"/>
                </a:solidFill>
                <a:cs typeface="Arial" panose="020B0604020202020204" pitchFamily="34" charset="0"/>
              </a:rPr>
              <a:t>EGAP</a:t>
            </a:r>
          </a:p>
        </p:txBody>
      </p:sp>
      <p:sp>
        <p:nvSpPr>
          <p:cNvPr id="8" name="Obdélník 7">
            <a:extLst>
              <a:ext uri="{FF2B5EF4-FFF2-40B4-BE49-F238E27FC236}">
                <a16:creationId xmlns:a16="http://schemas.microsoft.com/office/drawing/2014/main" id="{14B75EEE-F88C-C649-7FFF-989D7E4899B4}"/>
              </a:ext>
            </a:extLst>
          </p:cNvPr>
          <p:cNvSpPr/>
          <p:nvPr/>
        </p:nvSpPr>
        <p:spPr>
          <a:xfrm>
            <a:off x="2891214" y="3297289"/>
            <a:ext cx="3225800" cy="2116137"/>
          </a:xfrm>
          <a:prstGeom prst="rect">
            <a:avLst/>
          </a:prstGeom>
          <a:solidFill>
            <a:schemeClr val="accent2">
              <a:lumMod val="75000"/>
            </a:schemeClr>
          </a:solidFill>
          <a:ln w="25400" cap="flat" cmpd="sng" algn="ctr">
            <a:noFill/>
            <a:prstDash val="solid"/>
          </a:ln>
          <a:effectLst/>
        </p:spPr>
        <p:txBody>
          <a:bodyPr anchor="ctr"/>
          <a:lstStyle/>
          <a:p>
            <a:pPr algn="ctr" defTabSz="1296071" eaLnBrk="1" fontAlgn="auto" hangingPunct="1">
              <a:spcBef>
                <a:spcPts val="0"/>
              </a:spcBef>
              <a:spcAft>
                <a:spcPts val="0"/>
              </a:spcAft>
              <a:defRPr/>
            </a:pPr>
            <a:endParaRPr lang="cs-CZ" sz="1800" kern="0" dirty="0">
              <a:solidFill>
                <a:prstClr val="white"/>
              </a:solidFill>
              <a:latin typeface="Calibri"/>
              <a:cs typeface="Arial"/>
            </a:endParaRPr>
          </a:p>
          <a:p>
            <a:pPr algn="ctr" defTabSz="1296071" eaLnBrk="1" fontAlgn="auto" hangingPunct="1">
              <a:spcBef>
                <a:spcPts val="0"/>
              </a:spcBef>
              <a:spcAft>
                <a:spcPts val="0"/>
              </a:spcAft>
              <a:defRPr/>
            </a:pPr>
            <a:r>
              <a:rPr lang="cs-CZ" sz="2800" b="1" kern="0" dirty="0">
                <a:solidFill>
                  <a:prstClr val="white"/>
                </a:solidFill>
                <a:cs typeface="Arial" panose="020B0604020202020204" pitchFamily="34" charset="0"/>
              </a:rPr>
              <a:t>Komerční trh</a:t>
            </a:r>
          </a:p>
          <a:p>
            <a:pPr algn="ctr" defTabSz="1296071">
              <a:defRPr/>
            </a:pPr>
            <a:r>
              <a:rPr lang="cs-CZ" sz="1800" kern="0" dirty="0">
                <a:solidFill>
                  <a:prstClr val="white"/>
                </a:solidFill>
                <a:cs typeface="Arial" panose="020B0604020202020204" pitchFamily="34" charset="0"/>
              </a:rPr>
              <a:t>(</a:t>
            </a:r>
            <a:r>
              <a:rPr lang="cs-CZ" sz="1800" kern="0" dirty="0" err="1">
                <a:solidFill>
                  <a:prstClr val="white"/>
                </a:solidFill>
                <a:cs typeface="Arial" panose="020B0604020202020204" pitchFamily="34" charset="0"/>
              </a:rPr>
              <a:t>Lloyd´s</a:t>
            </a:r>
            <a:r>
              <a:rPr lang="cs-CZ" sz="1800" kern="0" dirty="0">
                <a:solidFill>
                  <a:prstClr val="white"/>
                </a:solidFill>
                <a:cs typeface="Arial" panose="020B0604020202020204" pitchFamily="34" charset="0"/>
              </a:rPr>
              <a:t>, </a:t>
            </a:r>
            <a:r>
              <a:rPr lang="cs-CZ" kern="0" dirty="0" err="1">
                <a:solidFill>
                  <a:prstClr val="white"/>
                </a:solidFill>
                <a:cs typeface="Arial" panose="020B0604020202020204" pitchFamily="34" charset="0"/>
              </a:rPr>
              <a:t>pojištovny</a:t>
            </a:r>
            <a:r>
              <a:rPr lang="cs-CZ" sz="1800" kern="0" dirty="0">
                <a:solidFill>
                  <a:prstClr val="white"/>
                </a:solidFill>
                <a:cs typeface="Arial" panose="020B0604020202020204" pitchFamily="34" charset="0"/>
              </a:rPr>
              <a:t>)</a:t>
            </a:r>
          </a:p>
          <a:p>
            <a:pPr algn="ctr" defTabSz="1296071" eaLnBrk="1" fontAlgn="auto" hangingPunct="1">
              <a:spcBef>
                <a:spcPts val="0"/>
              </a:spcBef>
              <a:spcAft>
                <a:spcPts val="0"/>
              </a:spcAft>
              <a:defRPr/>
            </a:pPr>
            <a:endParaRPr lang="cs-CZ" sz="1800" b="1" kern="0" dirty="0">
              <a:solidFill>
                <a:prstClr val="white"/>
              </a:solidFill>
              <a:latin typeface="Calibri"/>
              <a:cs typeface="Arial"/>
            </a:endParaRPr>
          </a:p>
        </p:txBody>
      </p:sp>
      <p:pic>
        <p:nvPicPr>
          <p:cNvPr id="9" name="Obrázek 4">
            <a:extLst>
              <a:ext uri="{FF2B5EF4-FFF2-40B4-BE49-F238E27FC236}">
                <a16:creationId xmlns:a16="http://schemas.microsoft.com/office/drawing/2014/main" id="{958A7875-007E-CB38-3A3A-FC23467947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4788" y="3295702"/>
            <a:ext cx="3219450" cy="2116137"/>
          </a:xfrm>
          <a:prstGeom prst="rect">
            <a:avLst/>
          </a:prstGeom>
          <a:solidFill>
            <a:schemeClr val="accent2">
              <a:lumMod val="75000"/>
            </a:schemeClr>
          </a:solidFill>
          <a:ln>
            <a:noFill/>
          </a:ln>
        </p:spPr>
      </p:pic>
      <p:sp>
        <p:nvSpPr>
          <p:cNvPr id="11" name="TextovéPole 10">
            <a:extLst>
              <a:ext uri="{FF2B5EF4-FFF2-40B4-BE49-F238E27FC236}">
                <a16:creationId xmlns:a16="http://schemas.microsoft.com/office/drawing/2014/main" id="{39B5B00B-ACC7-894D-E8A0-C53C308AF3E9}"/>
              </a:ext>
            </a:extLst>
          </p:cNvPr>
          <p:cNvSpPr txBox="1"/>
          <p:nvPr/>
        </p:nvSpPr>
        <p:spPr bwMode="auto">
          <a:xfrm rot="16200000">
            <a:off x="926241" y="3938271"/>
            <a:ext cx="3059112" cy="830997"/>
          </a:xfrm>
          <a:prstGeom prst="rect">
            <a:avLst/>
          </a:prstGeom>
          <a:noFill/>
        </p:spPr>
        <p:txBody>
          <a:bodyPr>
            <a:spAutoFit/>
          </a:bodyPr>
          <a:lstStyle/>
          <a:p>
            <a:pPr algn="ctr" defTabSz="1296071" eaLnBrk="1" fontAlgn="auto" hangingPunct="1">
              <a:spcBef>
                <a:spcPts val="0"/>
              </a:spcBef>
              <a:spcAft>
                <a:spcPts val="0"/>
              </a:spcAft>
              <a:defRPr/>
            </a:pPr>
            <a:r>
              <a:rPr lang="cs-CZ" sz="1400" b="1" kern="0" dirty="0">
                <a:solidFill>
                  <a:schemeClr val="accent2">
                    <a:lumMod val="75000"/>
                  </a:schemeClr>
                </a:solidFill>
                <a:cs typeface="Arial" panose="020B0604020202020204" pitchFamily="34" charset="0"/>
              </a:rPr>
              <a:t>Krátkodobé a střednědobé </a:t>
            </a:r>
            <a:r>
              <a:rPr lang="cs-CZ" sz="1600" b="1" kern="0" dirty="0">
                <a:solidFill>
                  <a:schemeClr val="accent2">
                    <a:lumMod val="75000"/>
                  </a:schemeClr>
                </a:solidFill>
                <a:cs typeface="Arial" panose="020B0604020202020204" pitchFamily="34" charset="0"/>
              </a:rPr>
              <a:t> produkty </a:t>
            </a:r>
          </a:p>
          <a:p>
            <a:pPr algn="ctr" defTabSz="1296071" eaLnBrk="1" fontAlgn="auto" hangingPunct="1">
              <a:spcBef>
                <a:spcPts val="0"/>
              </a:spcBef>
              <a:spcAft>
                <a:spcPts val="0"/>
              </a:spcAft>
              <a:defRPr/>
            </a:pPr>
            <a:r>
              <a:rPr lang="cs-CZ" sz="1600" b="1" kern="0" dirty="0">
                <a:solidFill>
                  <a:schemeClr val="accent2">
                    <a:lumMod val="75000"/>
                  </a:schemeClr>
                </a:solidFill>
                <a:cs typeface="Arial" panose="020B0604020202020204" pitchFamily="34" charset="0"/>
              </a:rPr>
              <a:t>(&lt;  10 let)</a:t>
            </a:r>
          </a:p>
        </p:txBody>
      </p:sp>
      <p:sp>
        <p:nvSpPr>
          <p:cNvPr id="12" name="TextovéPole 11">
            <a:extLst>
              <a:ext uri="{FF2B5EF4-FFF2-40B4-BE49-F238E27FC236}">
                <a16:creationId xmlns:a16="http://schemas.microsoft.com/office/drawing/2014/main" id="{DAFFD4DA-27C7-6992-9DE4-FC6893AF3F2B}"/>
              </a:ext>
            </a:extLst>
          </p:cNvPr>
          <p:cNvSpPr txBox="1"/>
          <p:nvPr/>
        </p:nvSpPr>
        <p:spPr bwMode="auto">
          <a:xfrm rot="16200000">
            <a:off x="1077124" y="2011798"/>
            <a:ext cx="2701925" cy="523220"/>
          </a:xfrm>
          <a:prstGeom prst="rect">
            <a:avLst/>
          </a:prstGeom>
          <a:noFill/>
        </p:spPr>
        <p:txBody>
          <a:bodyPr>
            <a:spAutoFit/>
          </a:bodyPr>
          <a:lstStyle/>
          <a:p>
            <a:pPr algn="ctr" defTabSz="1296071" eaLnBrk="1" fontAlgn="auto" hangingPunct="1">
              <a:spcBef>
                <a:spcPts val="0"/>
              </a:spcBef>
              <a:spcAft>
                <a:spcPts val="0"/>
              </a:spcAft>
              <a:defRPr/>
            </a:pPr>
            <a:r>
              <a:rPr lang="cs-CZ" sz="1400" b="1" kern="0" dirty="0">
                <a:solidFill>
                  <a:schemeClr val="accent2">
                    <a:lumMod val="75000"/>
                  </a:schemeClr>
                </a:solidFill>
                <a:cs typeface="Arial" panose="020B0604020202020204" pitchFamily="34" charset="0"/>
              </a:rPr>
              <a:t>         Dlouhé produkty        </a:t>
            </a:r>
          </a:p>
          <a:p>
            <a:pPr algn="ctr" defTabSz="1296071" eaLnBrk="1" fontAlgn="auto" hangingPunct="1">
              <a:spcBef>
                <a:spcPts val="0"/>
              </a:spcBef>
              <a:spcAft>
                <a:spcPts val="0"/>
              </a:spcAft>
              <a:defRPr/>
            </a:pPr>
            <a:r>
              <a:rPr lang="cs-CZ" sz="1400" b="1" kern="0" dirty="0">
                <a:solidFill>
                  <a:schemeClr val="accent2">
                    <a:lumMod val="75000"/>
                  </a:schemeClr>
                </a:solidFill>
                <a:cs typeface="Arial" panose="020B0604020202020204" pitchFamily="34" charset="0"/>
              </a:rPr>
              <a:t>  (&gt; 10 let)</a:t>
            </a:r>
          </a:p>
        </p:txBody>
      </p:sp>
      <p:sp>
        <p:nvSpPr>
          <p:cNvPr id="16" name="TextovéPole 15">
            <a:extLst>
              <a:ext uri="{FF2B5EF4-FFF2-40B4-BE49-F238E27FC236}">
                <a16:creationId xmlns:a16="http://schemas.microsoft.com/office/drawing/2014/main" id="{8CB434F5-F3D0-2A6E-7400-BCE227BC52D1}"/>
              </a:ext>
            </a:extLst>
          </p:cNvPr>
          <p:cNvSpPr txBox="1"/>
          <p:nvPr/>
        </p:nvSpPr>
        <p:spPr bwMode="auto">
          <a:xfrm>
            <a:off x="2876926" y="5544772"/>
            <a:ext cx="3217862" cy="338554"/>
          </a:xfrm>
          <a:prstGeom prst="rect">
            <a:avLst/>
          </a:prstGeom>
          <a:noFill/>
        </p:spPr>
        <p:txBody>
          <a:bodyPr>
            <a:spAutoFit/>
          </a:bodyPr>
          <a:lstStyle/>
          <a:p>
            <a:pPr algn="ctr" defTabSz="1296071" eaLnBrk="1" fontAlgn="auto" hangingPunct="1">
              <a:spcBef>
                <a:spcPts val="0"/>
              </a:spcBef>
              <a:spcAft>
                <a:spcPts val="0"/>
              </a:spcAft>
              <a:defRPr/>
            </a:pPr>
            <a:r>
              <a:rPr lang="cs-CZ" sz="1600" b="1" kern="0" dirty="0">
                <a:solidFill>
                  <a:schemeClr val="accent2">
                    <a:lumMod val="75000"/>
                  </a:schemeClr>
                </a:solidFill>
                <a:cs typeface="Arial" panose="020B0604020202020204" pitchFamily="34" charset="0"/>
              </a:rPr>
              <a:t>Komerčně pojistitelné rizika</a:t>
            </a:r>
          </a:p>
        </p:txBody>
      </p:sp>
      <p:sp>
        <p:nvSpPr>
          <p:cNvPr id="17" name="TextovéPole 16">
            <a:extLst>
              <a:ext uri="{FF2B5EF4-FFF2-40B4-BE49-F238E27FC236}">
                <a16:creationId xmlns:a16="http://schemas.microsoft.com/office/drawing/2014/main" id="{A896BDCE-7FBE-61EF-E34D-8A4E7616320F}"/>
              </a:ext>
            </a:extLst>
          </p:cNvPr>
          <p:cNvSpPr txBox="1"/>
          <p:nvPr/>
        </p:nvSpPr>
        <p:spPr bwMode="auto">
          <a:xfrm>
            <a:off x="6117014" y="5544772"/>
            <a:ext cx="3219450" cy="338554"/>
          </a:xfrm>
          <a:prstGeom prst="rect">
            <a:avLst/>
          </a:prstGeom>
          <a:noFill/>
        </p:spPr>
        <p:txBody>
          <a:bodyPr>
            <a:spAutoFit/>
          </a:bodyPr>
          <a:lstStyle/>
          <a:p>
            <a:pPr algn="ctr" defTabSz="1296071" eaLnBrk="1" fontAlgn="auto" hangingPunct="1">
              <a:spcBef>
                <a:spcPts val="0"/>
              </a:spcBef>
              <a:spcAft>
                <a:spcPts val="0"/>
              </a:spcAft>
              <a:defRPr/>
            </a:pPr>
            <a:r>
              <a:rPr lang="cs-CZ" sz="1600" b="1" kern="0" dirty="0">
                <a:solidFill>
                  <a:schemeClr val="accent2">
                    <a:lumMod val="75000"/>
                  </a:schemeClr>
                </a:solidFill>
                <a:cs typeface="Arial" panose="020B0604020202020204" pitchFamily="34" charset="0"/>
              </a:rPr>
              <a:t>Komerčně nepojistitelné rizika</a:t>
            </a:r>
          </a:p>
        </p:txBody>
      </p:sp>
    </p:spTree>
    <p:extLst>
      <p:ext uri="{BB962C8B-B14F-4D97-AF65-F5344CB8AC3E}">
        <p14:creationId xmlns:p14="http://schemas.microsoft.com/office/powerpoint/2010/main" val="26553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94E0F3-0CE0-6DDC-F142-755195951175}"/>
              </a:ext>
            </a:extLst>
          </p:cNvPr>
          <p:cNvSpPr>
            <a:spLocks noGrp="1"/>
          </p:cNvSpPr>
          <p:nvPr>
            <p:ph type="title"/>
          </p:nvPr>
        </p:nvSpPr>
        <p:spPr/>
        <p:txBody>
          <a:bodyPr/>
          <a:lstStyle/>
          <a:p>
            <a:r>
              <a:rPr lang="cs-CZ" dirty="0"/>
              <a:t>Motivace - výhody</a:t>
            </a:r>
          </a:p>
        </p:txBody>
      </p:sp>
      <p:sp>
        <p:nvSpPr>
          <p:cNvPr id="4" name="Zástupný symbol pro číslo snímku 3">
            <a:extLst>
              <a:ext uri="{FF2B5EF4-FFF2-40B4-BE49-F238E27FC236}">
                <a16:creationId xmlns:a16="http://schemas.microsoft.com/office/drawing/2014/main" id="{52CF50FA-05AF-F96C-4AD3-BDDA1E327DE4}"/>
              </a:ext>
            </a:extLst>
          </p:cNvPr>
          <p:cNvSpPr>
            <a:spLocks noGrp="1"/>
          </p:cNvSpPr>
          <p:nvPr>
            <p:ph type="sldNum" sz="quarter" idx="12"/>
          </p:nvPr>
        </p:nvSpPr>
        <p:spPr/>
        <p:txBody>
          <a:bodyPr/>
          <a:lstStyle/>
          <a:p>
            <a:fld id="{D7B9C54F-16C5-4EB8-88E5-86726EC281AE}" type="slidenum">
              <a:rPr lang="cs-CZ" smtClean="0"/>
              <a:t>5</a:t>
            </a:fld>
            <a:endParaRPr lang="cs-CZ" dirty="0"/>
          </a:p>
        </p:txBody>
      </p:sp>
      <p:sp>
        <p:nvSpPr>
          <p:cNvPr id="7" name="Content Placeholder 2">
            <a:extLst>
              <a:ext uri="{FF2B5EF4-FFF2-40B4-BE49-F238E27FC236}">
                <a16:creationId xmlns:a16="http://schemas.microsoft.com/office/drawing/2014/main" id="{8AE2FFD5-C34B-5AD5-A614-B71728BE1AE0}"/>
              </a:ext>
            </a:extLst>
          </p:cNvPr>
          <p:cNvSpPr txBox="1">
            <a:spLocks/>
          </p:cNvSpPr>
          <p:nvPr/>
        </p:nvSpPr>
        <p:spPr>
          <a:xfrm>
            <a:off x="771333" y="1269939"/>
            <a:ext cx="2570582" cy="2159061"/>
          </a:xfrm>
          <a:prstGeom prst="rect">
            <a:avLst/>
          </a:prstGeom>
          <a:solidFill>
            <a:schemeClr val="accent3">
              <a:lumMod val="60000"/>
              <a:lumOff val="40000"/>
            </a:schemeClr>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endParaRPr lang="en-GB" sz="1800" b="1" dirty="0">
              <a:solidFill>
                <a:srgbClr val="00263E"/>
              </a:solidFill>
            </a:endParaRPr>
          </a:p>
          <a:p>
            <a:pPr marL="0" indent="0">
              <a:spcAft>
                <a:spcPts val="0"/>
              </a:spcAft>
              <a:buFont typeface="Arial"/>
              <a:buNone/>
            </a:pPr>
            <a:r>
              <a:rPr lang="cs-CZ" sz="1800" b="1" dirty="0">
                <a:solidFill>
                  <a:srgbClr val="00263E"/>
                </a:solidFill>
              </a:rPr>
              <a:t>Kapacita trhu</a:t>
            </a:r>
          </a:p>
          <a:p>
            <a:pPr marL="0" indent="0">
              <a:spcAft>
                <a:spcPts val="0"/>
              </a:spcAft>
              <a:buFont typeface="Arial"/>
              <a:buNone/>
            </a:pPr>
            <a:endParaRPr lang="cs-CZ" sz="1800" b="1" dirty="0">
              <a:solidFill>
                <a:srgbClr val="00263E"/>
              </a:solidFill>
            </a:endParaRPr>
          </a:p>
          <a:p>
            <a:pPr marL="0" indent="0">
              <a:spcAft>
                <a:spcPts val="0"/>
              </a:spcAft>
              <a:buFont typeface="Arial"/>
              <a:buNone/>
            </a:pPr>
            <a:r>
              <a:rPr lang="en-GB" sz="1600" dirty="0" err="1">
                <a:solidFill>
                  <a:srgbClr val="00263E"/>
                </a:solidFill>
              </a:rPr>
              <a:t>Velká</a:t>
            </a:r>
            <a:r>
              <a:rPr lang="en-GB" sz="1600" dirty="0">
                <a:solidFill>
                  <a:srgbClr val="00263E"/>
                </a:solidFill>
              </a:rPr>
              <a:t> </a:t>
            </a:r>
            <a:r>
              <a:rPr lang="en-GB" sz="1600" dirty="0" err="1">
                <a:solidFill>
                  <a:srgbClr val="00263E"/>
                </a:solidFill>
              </a:rPr>
              <a:t>pojistná</a:t>
            </a:r>
            <a:r>
              <a:rPr lang="en-GB" sz="1600" dirty="0">
                <a:solidFill>
                  <a:srgbClr val="00263E"/>
                </a:solidFill>
              </a:rPr>
              <a:t> </a:t>
            </a:r>
            <a:r>
              <a:rPr lang="en-GB" sz="1600" dirty="0" err="1">
                <a:solidFill>
                  <a:srgbClr val="00263E"/>
                </a:solidFill>
              </a:rPr>
              <a:t>kapacita</a:t>
            </a:r>
            <a:r>
              <a:rPr lang="cs-CZ" sz="1600" dirty="0">
                <a:solidFill>
                  <a:srgbClr val="00263E"/>
                </a:solidFill>
              </a:rPr>
              <a:t> </a:t>
            </a:r>
            <a:r>
              <a:rPr lang="cs-CZ" sz="1600" dirty="0" err="1">
                <a:solidFill>
                  <a:srgbClr val="00263E"/>
                </a:solidFill>
              </a:rPr>
              <a:t>Lloyd´s</a:t>
            </a:r>
            <a:r>
              <a:rPr lang="cs-CZ" sz="1600" dirty="0">
                <a:solidFill>
                  <a:srgbClr val="00263E"/>
                </a:solidFill>
              </a:rPr>
              <a:t> jakožto syndikátu, ale i separátních komerčních pojišťoven </a:t>
            </a:r>
            <a:endParaRPr lang="en-GB" sz="1600" dirty="0">
              <a:solidFill>
                <a:srgbClr val="00263E"/>
              </a:solidFill>
            </a:endParaRPr>
          </a:p>
          <a:p>
            <a:pPr marL="0" indent="0">
              <a:spcAft>
                <a:spcPts val="0"/>
              </a:spcAft>
              <a:buFont typeface="Arial"/>
              <a:buNone/>
            </a:pPr>
            <a:endParaRPr lang="en-GB" sz="1800" b="1" dirty="0">
              <a:solidFill>
                <a:srgbClr val="00263E"/>
              </a:solidFill>
            </a:endParaRPr>
          </a:p>
        </p:txBody>
      </p:sp>
      <p:sp>
        <p:nvSpPr>
          <p:cNvPr id="8" name="Content Placeholder 3">
            <a:extLst>
              <a:ext uri="{FF2B5EF4-FFF2-40B4-BE49-F238E27FC236}">
                <a16:creationId xmlns:a16="http://schemas.microsoft.com/office/drawing/2014/main" id="{725FC68D-58B0-A00A-78EF-B6184240FC29}"/>
              </a:ext>
            </a:extLst>
          </p:cNvPr>
          <p:cNvSpPr txBox="1">
            <a:spLocks/>
          </p:cNvSpPr>
          <p:nvPr/>
        </p:nvSpPr>
        <p:spPr>
          <a:xfrm>
            <a:off x="3341915" y="1269937"/>
            <a:ext cx="2460171" cy="2159061"/>
          </a:xfrm>
          <a:prstGeom prst="rect">
            <a:avLst/>
          </a:prstGeom>
          <a:solidFill>
            <a:schemeClr val="accent6"/>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endParaRPr lang="en-GB" sz="1800" b="1" dirty="0">
              <a:solidFill>
                <a:schemeClr val="tx1"/>
              </a:solidFill>
            </a:endParaRPr>
          </a:p>
          <a:p>
            <a:pPr marL="0" indent="0">
              <a:spcAft>
                <a:spcPts val="0"/>
              </a:spcAft>
              <a:buFont typeface="Arial"/>
              <a:buNone/>
            </a:pPr>
            <a:r>
              <a:rPr lang="cs-CZ" sz="1800" b="1" dirty="0">
                <a:solidFill>
                  <a:schemeClr val="tx1"/>
                </a:solidFill>
              </a:rPr>
              <a:t>Bezúčelové čerpání úvěru</a:t>
            </a:r>
            <a:endParaRPr lang="en-GB" sz="1800" b="1" dirty="0">
              <a:solidFill>
                <a:schemeClr val="tx1"/>
              </a:solidFill>
            </a:endParaRPr>
          </a:p>
          <a:p>
            <a:pPr marL="0" indent="0">
              <a:spcAft>
                <a:spcPts val="0"/>
              </a:spcAft>
              <a:buFont typeface="Arial"/>
              <a:buNone/>
            </a:pPr>
            <a:r>
              <a:rPr lang="cs-CZ" sz="1600" dirty="0">
                <a:solidFill>
                  <a:schemeClr val="tx1"/>
                </a:solidFill>
              </a:rPr>
              <a:t>Minimální požadavky na</a:t>
            </a:r>
            <a:r>
              <a:rPr lang="en-GB" sz="1600" dirty="0">
                <a:solidFill>
                  <a:schemeClr val="tx1"/>
                </a:solidFill>
              </a:rPr>
              <a:t> </a:t>
            </a:r>
            <a:r>
              <a:rPr lang="en-GB" sz="1600" dirty="0" err="1">
                <a:solidFill>
                  <a:schemeClr val="tx1"/>
                </a:solidFill>
              </a:rPr>
              <a:t>kontrol</a:t>
            </a:r>
            <a:r>
              <a:rPr lang="cs-CZ" sz="1600" dirty="0">
                <a:solidFill>
                  <a:schemeClr val="tx1"/>
                </a:solidFill>
              </a:rPr>
              <a:t>u</a:t>
            </a:r>
            <a:r>
              <a:rPr lang="en-GB" sz="1600" dirty="0">
                <a:solidFill>
                  <a:schemeClr val="tx1"/>
                </a:solidFill>
              </a:rPr>
              <a:t> </a:t>
            </a:r>
            <a:r>
              <a:rPr lang="en-GB" sz="1600" dirty="0" err="1">
                <a:solidFill>
                  <a:schemeClr val="tx1"/>
                </a:solidFill>
              </a:rPr>
              <a:t>čerpání</a:t>
            </a:r>
            <a:r>
              <a:rPr lang="en-GB" sz="1600" dirty="0">
                <a:solidFill>
                  <a:schemeClr val="tx1"/>
                </a:solidFill>
              </a:rPr>
              <a:t> </a:t>
            </a:r>
            <a:r>
              <a:rPr lang="en-GB" sz="1600" dirty="0" err="1">
                <a:solidFill>
                  <a:schemeClr val="tx1"/>
                </a:solidFill>
              </a:rPr>
              <a:t>úvěru</a:t>
            </a:r>
            <a:r>
              <a:rPr lang="en-GB" sz="1600" dirty="0">
                <a:solidFill>
                  <a:schemeClr val="tx1"/>
                </a:solidFill>
              </a:rPr>
              <a:t> (</a:t>
            </a:r>
            <a:r>
              <a:rPr lang="en-GB" sz="1600" dirty="0" err="1">
                <a:solidFill>
                  <a:schemeClr val="tx1"/>
                </a:solidFill>
              </a:rPr>
              <a:t>potvrzení</a:t>
            </a:r>
            <a:r>
              <a:rPr lang="en-GB" sz="1600" dirty="0">
                <a:solidFill>
                  <a:schemeClr val="tx1"/>
                </a:solidFill>
              </a:rPr>
              <a:t> </a:t>
            </a:r>
            <a:r>
              <a:rPr lang="en-GB" sz="1600" dirty="0" err="1">
                <a:solidFill>
                  <a:schemeClr val="tx1"/>
                </a:solidFill>
              </a:rPr>
              <a:t>faktur</a:t>
            </a:r>
            <a:r>
              <a:rPr lang="en-GB" sz="1600" dirty="0">
                <a:solidFill>
                  <a:schemeClr val="tx1"/>
                </a:solidFill>
              </a:rPr>
              <a:t> </a:t>
            </a:r>
            <a:r>
              <a:rPr lang="en-GB" sz="1600" dirty="0" err="1">
                <a:solidFill>
                  <a:schemeClr val="tx1"/>
                </a:solidFill>
              </a:rPr>
              <a:t>kontrolní</a:t>
            </a:r>
            <a:r>
              <a:rPr lang="en-GB" sz="1600" dirty="0">
                <a:solidFill>
                  <a:schemeClr val="tx1"/>
                </a:solidFill>
              </a:rPr>
              <a:t> </a:t>
            </a:r>
            <a:r>
              <a:rPr lang="en-GB" sz="1600" dirty="0" err="1">
                <a:solidFill>
                  <a:schemeClr val="tx1"/>
                </a:solidFill>
              </a:rPr>
              <a:t>společností</a:t>
            </a:r>
            <a:r>
              <a:rPr lang="en-GB" sz="1600" dirty="0">
                <a:solidFill>
                  <a:schemeClr val="tx1"/>
                </a:solidFill>
              </a:rPr>
              <a:t>)</a:t>
            </a:r>
          </a:p>
        </p:txBody>
      </p:sp>
      <p:sp>
        <p:nvSpPr>
          <p:cNvPr id="9" name="Content Placeholder 2">
            <a:extLst>
              <a:ext uri="{FF2B5EF4-FFF2-40B4-BE49-F238E27FC236}">
                <a16:creationId xmlns:a16="http://schemas.microsoft.com/office/drawing/2014/main" id="{C22D2D27-A776-82CA-2754-E09E8C438DB7}"/>
              </a:ext>
            </a:extLst>
          </p:cNvPr>
          <p:cNvSpPr txBox="1">
            <a:spLocks/>
          </p:cNvSpPr>
          <p:nvPr/>
        </p:nvSpPr>
        <p:spPr>
          <a:xfrm>
            <a:off x="5781869" y="1269937"/>
            <a:ext cx="2590800" cy="2159061"/>
          </a:xfrm>
          <a:prstGeom prst="rect">
            <a:avLst/>
          </a:prstGeom>
          <a:solidFill>
            <a:schemeClr val="accent3">
              <a:lumMod val="60000"/>
              <a:lumOff val="40000"/>
            </a:schemeClr>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fontScale="92500" lnSpcReduction="20000"/>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endParaRPr lang="en-GB" sz="1800" b="1" dirty="0">
              <a:solidFill>
                <a:srgbClr val="00263E"/>
              </a:solidFill>
            </a:endParaRPr>
          </a:p>
          <a:p>
            <a:pPr marL="0" indent="0">
              <a:spcAft>
                <a:spcPts val="0"/>
              </a:spcAft>
              <a:buFont typeface="Arial"/>
              <a:buNone/>
            </a:pPr>
            <a:r>
              <a:rPr lang="cs-CZ" sz="1800" b="1" dirty="0">
                <a:solidFill>
                  <a:srgbClr val="00263E"/>
                </a:solidFill>
              </a:rPr>
              <a:t>Absence kontrolní společnosti u suverénního rizika</a:t>
            </a:r>
          </a:p>
          <a:p>
            <a:pPr marL="0" indent="0">
              <a:spcAft>
                <a:spcPts val="0"/>
              </a:spcAft>
              <a:buFont typeface="Arial"/>
              <a:buNone/>
            </a:pPr>
            <a:endParaRPr lang="en-GB" sz="1800" b="1" dirty="0">
              <a:solidFill>
                <a:srgbClr val="00263E"/>
              </a:solidFill>
            </a:endParaRPr>
          </a:p>
          <a:p>
            <a:pPr marL="0" indent="0">
              <a:spcAft>
                <a:spcPts val="0"/>
              </a:spcAft>
              <a:buFont typeface="Arial"/>
              <a:buNone/>
            </a:pPr>
            <a:r>
              <a:rPr lang="en-GB" sz="1600" dirty="0" err="1">
                <a:solidFill>
                  <a:srgbClr val="00263E"/>
                </a:solidFill>
              </a:rPr>
              <a:t>Není</a:t>
            </a:r>
            <a:r>
              <a:rPr lang="en-GB" sz="1600" dirty="0">
                <a:solidFill>
                  <a:srgbClr val="00263E"/>
                </a:solidFill>
              </a:rPr>
              <a:t> </a:t>
            </a:r>
            <a:r>
              <a:rPr lang="en-GB" sz="1600" dirty="0" err="1">
                <a:solidFill>
                  <a:srgbClr val="00263E"/>
                </a:solidFill>
              </a:rPr>
              <a:t>nutná</a:t>
            </a:r>
            <a:r>
              <a:rPr lang="en-GB" sz="1600" dirty="0">
                <a:solidFill>
                  <a:srgbClr val="00263E"/>
                </a:solidFill>
              </a:rPr>
              <a:t> </a:t>
            </a:r>
            <a:r>
              <a:rPr lang="en-GB" sz="1600" dirty="0" err="1">
                <a:solidFill>
                  <a:srgbClr val="00263E"/>
                </a:solidFill>
              </a:rPr>
              <a:t>účast</a:t>
            </a:r>
            <a:r>
              <a:rPr lang="en-GB" sz="1600" dirty="0">
                <a:solidFill>
                  <a:srgbClr val="00263E"/>
                </a:solidFill>
              </a:rPr>
              <a:t> </a:t>
            </a:r>
            <a:r>
              <a:rPr lang="en-GB" sz="1600" dirty="0" err="1">
                <a:solidFill>
                  <a:srgbClr val="00263E"/>
                </a:solidFill>
              </a:rPr>
              <a:t>kontrolní</a:t>
            </a:r>
            <a:r>
              <a:rPr lang="en-GB" sz="1600" dirty="0">
                <a:solidFill>
                  <a:srgbClr val="00263E"/>
                </a:solidFill>
              </a:rPr>
              <a:t> </a:t>
            </a:r>
            <a:r>
              <a:rPr lang="en-GB" sz="1600" dirty="0" err="1">
                <a:solidFill>
                  <a:srgbClr val="00263E"/>
                </a:solidFill>
              </a:rPr>
              <a:t>společnosti</a:t>
            </a:r>
            <a:r>
              <a:rPr lang="en-GB" sz="1600" dirty="0">
                <a:solidFill>
                  <a:srgbClr val="00263E"/>
                </a:solidFill>
              </a:rPr>
              <a:t> </a:t>
            </a:r>
            <a:r>
              <a:rPr lang="en-GB" sz="1600" dirty="0" err="1">
                <a:solidFill>
                  <a:srgbClr val="00263E"/>
                </a:solidFill>
              </a:rPr>
              <a:t>při</a:t>
            </a:r>
            <a:r>
              <a:rPr lang="en-GB" sz="1600" dirty="0">
                <a:solidFill>
                  <a:srgbClr val="00263E"/>
                </a:solidFill>
              </a:rPr>
              <a:t> </a:t>
            </a:r>
            <a:r>
              <a:rPr lang="en-GB" sz="1600" dirty="0" err="1">
                <a:solidFill>
                  <a:srgbClr val="00263E"/>
                </a:solidFill>
              </a:rPr>
              <a:t>výrobě</a:t>
            </a:r>
            <a:r>
              <a:rPr lang="en-GB" sz="1600" dirty="0">
                <a:solidFill>
                  <a:srgbClr val="00263E"/>
                </a:solidFill>
              </a:rPr>
              <a:t> a </a:t>
            </a:r>
            <a:r>
              <a:rPr lang="en-GB" sz="1600" dirty="0" err="1">
                <a:solidFill>
                  <a:srgbClr val="00263E"/>
                </a:solidFill>
              </a:rPr>
              <a:t>dodávce</a:t>
            </a:r>
            <a:r>
              <a:rPr lang="en-GB" sz="1600" dirty="0">
                <a:solidFill>
                  <a:srgbClr val="00263E"/>
                </a:solidFill>
              </a:rPr>
              <a:t> </a:t>
            </a:r>
            <a:r>
              <a:rPr lang="en-GB" sz="1600" dirty="0" err="1">
                <a:solidFill>
                  <a:srgbClr val="00263E"/>
                </a:solidFill>
              </a:rPr>
              <a:t>předmětu</a:t>
            </a:r>
            <a:r>
              <a:rPr lang="en-GB" sz="1600" dirty="0">
                <a:solidFill>
                  <a:srgbClr val="00263E"/>
                </a:solidFill>
              </a:rPr>
              <a:t> </a:t>
            </a:r>
            <a:r>
              <a:rPr lang="en-GB" sz="1600" dirty="0" err="1">
                <a:solidFill>
                  <a:srgbClr val="00263E"/>
                </a:solidFill>
              </a:rPr>
              <a:t>financování</a:t>
            </a:r>
            <a:endParaRPr lang="en-GB" sz="1600" dirty="0">
              <a:solidFill>
                <a:srgbClr val="00263E"/>
              </a:solidFill>
            </a:endParaRPr>
          </a:p>
          <a:p>
            <a:pPr marL="0" indent="0">
              <a:spcAft>
                <a:spcPts val="0"/>
              </a:spcAft>
              <a:buFont typeface="Arial"/>
              <a:buNone/>
            </a:pPr>
            <a:r>
              <a:rPr lang="cs-CZ" sz="1600" dirty="0">
                <a:solidFill>
                  <a:srgbClr val="00263E"/>
                </a:solidFill>
              </a:rPr>
              <a:t>do</a:t>
            </a:r>
            <a:r>
              <a:rPr lang="en-GB" sz="1600" dirty="0">
                <a:solidFill>
                  <a:srgbClr val="00263E"/>
                </a:solidFill>
              </a:rPr>
              <a:t> </a:t>
            </a:r>
            <a:r>
              <a:rPr lang="en-GB" sz="1600" dirty="0" err="1">
                <a:solidFill>
                  <a:srgbClr val="00263E"/>
                </a:solidFill>
              </a:rPr>
              <a:t>zem</a:t>
            </a:r>
            <a:r>
              <a:rPr lang="cs-CZ" sz="1600" dirty="0">
                <a:solidFill>
                  <a:srgbClr val="00263E"/>
                </a:solidFill>
              </a:rPr>
              <a:t>ě dlužníka</a:t>
            </a:r>
            <a:endParaRPr lang="en-GB" sz="1600" dirty="0">
              <a:solidFill>
                <a:srgbClr val="00263E"/>
              </a:solidFill>
            </a:endParaRPr>
          </a:p>
        </p:txBody>
      </p:sp>
      <p:sp>
        <p:nvSpPr>
          <p:cNvPr id="10" name="Content Placeholder 3">
            <a:extLst>
              <a:ext uri="{FF2B5EF4-FFF2-40B4-BE49-F238E27FC236}">
                <a16:creationId xmlns:a16="http://schemas.microsoft.com/office/drawing/2014/main" id="{8B99C153-36E3-0C9D-5D42-D75CAD1E7E89}"/>
              </a:ext>
            </a:extLst>
          </p:cNvPr>
          <p:cNvSpPr txBox="1">
            <a:spLocks/>
          </p:cNvSpPr>
          <p:nvPr/>
        </p:nvSpPr>
        <p:spPr>
          <a:xfrm>
            <a:off x="771332" y="3428997"/>
            <a:ext cx="2570582" cy="2159061"/>
          </a:xfrm>
          <a:prstGeom prst="rect">
            <a:avLst/>
          </a:prstGeom>
          <a:solidFill>
            <a:schemeClr val="accent6"/>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lnSpcReduction="10000"/>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endParaRPr lang="en-GB" sz="1800" b="1" dirty="0">
              <a:solidFill>
                <a:schemeClr val="tx1"/>
              </a:solidFill>
            </a:endParaRPr>
          </a:p>
          <a:p>
            <a:pPr marL="0" indent="0">
              <a:spcAft>
                <a:spcPts val="0"/>
              </a:spcAft>
              <a:buFont typeface="Arial"/>
              <a:buNone/>
            </a:pPr>
            <a:r>
              <a:rPr lang="cs-CZ" sz="1800" b="1" dirty="0">
                <a:solidFill>
                  <a:schemeClr val="tx1"/>
                </a:solidFill>
              </a:rPr>
              <a:t>Absence OECD pravidel</a:t>
            </a:r>
            <a:endParaRPr lang="en-GB" sz="1800" b="1" dirty="0">
              <a:solidFill>
                <a:schemeClr val="tx1"/>
              </a:solidFill>
            </a:endParaRPr>
          </a:p>
          <a:p>
            <a:pPr marL="0" indent="0">
              <a:spcAft>
                <a:spcPts val="0"/>
              </a:spcAft>
              <a:buFont typeface="Arial"/>
              <a:buNone/>
            </a:pPr>
            <a:r>
              <a:rPr lang="en-GB" sz="1600" dirty="0" err="1">
                <a:solidFill>
                  <a:schemeClr val="tx1"/>
                </a:solidFill>
              </a:rPr>
              <a:t>Konsensus</a:t>
            </a:r>
            <a:r>
              <a:rPr lang="en-GB" sz="1600" dirty="0">
                <a:solidFill>
                  <a:schemeClr val="tx1"/>
                </a:solidFill>
              </a:rPr>
              <a:t> OECD se </a:t>
            </a:r>
            <a:r>
              <a:rPr lang="en-GB" sz="1600" dirty="0" err="1">
                <a:solidFill>
                  <a:schemeClr val="tx1"/>
                </a:solidFill>
              </a:rPr>
              <a:t>nepoužívá</a:t>
            </a:r>
            <a:r>
              <a:rPr lang="en-GB" sz="1600" dirty="0">
                <a:solidFill>
                  <a:schemeClr val="tx1"/>
                </a:solidFill>
              </a:rPr>
              <a:t> (</a:t>
            </a:r>
            <a:r>
              <a:rPr lang="en-GB" sz="1600" dirty="0" err="1">
                <a:solidFill>
                  <a:schemeClr val="tx1"/>
                </a:solidFill>
              </a:rPr>
              <a:t>tj</a:t>
            </a:r>
            <a:r>
              <a:rPr lang="en-GB" sz="1600" dirty="0">
                <a:solidFill>
                  <a:schemeClr val="tx1"/>
                </a:solidFill>
              </a:rPr>
              <a:t>. </a:t>
            </a:r>
            <a:r>
              <a:rPr lang="en-GB" sz="1600" dirty="0" err="1">
                <a:solidFill>
                  <a:schemeClr val="tx1"/>
                </a:solidFill>
              </a:rPr>
              <a:t>požadavky</a:t>
            </a:r>
            <a:r>
              <a:rPr lang="en-GB" sz="1600" dirty="0">
                <a:solidFill>
                  <a:schemeClr val="tx1"/>
                </a:solidFill>
              </a:rPr>
              <a:t> </a:t>
            </a:r>
            <a:r>
              <a:rPr lang="en-GB" sz="1600" dirty="0" err="1">
                <a:solidFill>
                  <a:schemeClr val="tx1"/>
                </a:solidFill>
              </a:rPr>
              <a:t>na</a:t>
            </a:r>
            <a:r>
              <a:rPr lang="en-GB" sz="1600" dirty="0">
                <a:solidFill>
                  <a:schemeClr val="tx1"/>
                </a:solidFill>
              </a:rPr>
              <a:t> min. </a:t>
            </a:r>
            <a:r>
              <a:rPr lang="en-GB" sz="1600" dirty="0" err="1">
                <a:solidFill>
                  <a:schemeClr val="tx1"/>
                </a:solidFill>
              </a:rPr>
              <a:t>podíl</a:t>
            </a:r>
            <a:r>
              <a:rPr lang="en-GB" sz="1600" dirty="0">
                <a:solidFill>
                  <a:schemeClr val="tx1"/>
                </a:solidFill>
              </a:rPr>
              <a:t> </a:t>
            </a:r>
            <a:r>
              <a:rPr lang="en-GB" sz="1600" dirty="0" err="1">
                <a:solidFill>
                  <a:schemeClr val="tx1"/>
                </a:solidFill>
              </a:rPr>
              <a:t>místních</a:t>
            </a:r>
            <a:r>
              <a:rPr lang="en-GB" sz="1600" dirty="0">
                <a:solidFill>
                  <a:schemeClr val="tx1"/>
                </a:solidFill>
              </a:rPr>
              <a:t> </a:t>
            </a:r>
            <a:r>
              <a:rPr lang="en-GB" sz="1600" dirty="0" err="1">
                <a:solidFill>
                  <a:schemeClr val="tx1"/>
                </a:solidFill>
              </a:rPr>
              <a:t>nákladů</a:t>
            </a:r>
            <a:r>
              <a:rPr lang="en-GB" sz="1600" dirty="0">
                <a:solidFill>
                  <a:schemeClr val="tx1"/>
                </a:solidFill>
              </a:rPr>
              <a:t>, </a:t>
            </a:r>
            <a:r>
              <a:rPr lang="en-GB" sz="1600" dirty="0" err="1">
                <a:solidFill>
                  <a:schemeClr val="tx1"/>
                </a:solidFill>
              </a:rPr>
              <a:t>exportu</a:t>
            </a:r>
            <a:r>
              <a:rPr lang="en-GB" sz="1600" dirty="0">
                <a:solidFill>
                  <a:schemeClr val="tx1"/>
                </a:solidFill>
              </a:rPr>
              <a:t>, </a:t>
            </a:r>
            <a:r>
              <a:rPr lang="en-GB" sz="1600" dirty="0" err="1">
                <a:solidFill>
                  <a:schemeClr val="tx1"/>
                </a:solidFill>
              </a:rPr>
              <a:t>pravidelné</a:t>
            </a:r>
            <a:r>
              <a:rPr lang="en-GB" sz="1600" dirty="0">
                <a:solidFill>
                  <a:schemeClr val="tx1"/>
                </a:solidFill>
              </a:rPr>
              <a:t> </a:t>
            </a:r>
            <a:r>
              <a:rPr lang="en-GB" sz="1600" dirty="0" err="1">
                <a:solidFill>
                  <a:schemeClr val="tx1"/>
                </a:solidFill>
              </a:rPr>
              <a:t>splátky</a:t>
            </a:r>
            <a:r>
              <a:rPr lang="en-GB" sz="1600" dirty="0">
                <a:solidFill>
                  <a:schemeClr val="tx1"/>
                </a:solidFill>
              </a:rPr>
              <a:t>, min. </a:t>
            </a:r>
            <a:r>
              <a:rPr lang="en-GB" sz="1600" dirty="0" err="1">
                <a:solidFill>
                  <a:schemeClr val="tx1"/>
                </a:solidFill>
              </a:rPr>
              <a:t>výše</a:t>
            </a:r>
            <a:r>
              <a:rPr lang="en-GB" sz="1600" dirty="0">
                <a:solidFill>
                  <a:schemeClr val="tx1"/>
                </a:solidFill>
              </a:rPr>
              <a:t> </a:t>
            </a:r>
            <a:r>
              <a:rPr lang="en-GB" sz="1600" dirty="0" err="1">
                <a:solidFill>
                  <a:schemeClr val="tx1"/>
                </a:solidFill>
              </a:rPr>
              <a:t>zálohy</a:t>
            </a:r>
            <a:r>
              <a:rPr lang="en-GB" sz="1600" dirty="0">
                <a:solidFill>
                  <a:schemeClr val="tx1"/>
                </a:solidFill>
              </a:rPr>
              <a:t>, </a:t>
            </a:r>
            <a:r>
              <a:rPr lang="en-GB" sz="1600" dirty="0" err="1">
                <a:solidFill>
                  <a:schemeClr val="tx1"/>
                </a:solidFill>
              </a:rPr>
              <a:t>tenory</a:t>
            </a:r>
            <a:r>
              <a:rPr lang="en-GB" sz="1600" dirty="0">
                <a:solidFill>
                  <a:schemeClr val="tx1"/>
                </a:solidFill>
              </a:rPr>
              <a:t> ....).</a:t>
            </a:r>
          </a:p>
        </p:txBody>
      </p:sp>
      <p:sp>
        <p:nvSpPr>
          <p:cNvPr id="11" name="Content Placeholder 3">
            <a:extLst>
              <a:ext uri="{FF2B5EF4-FFF2-40B4-BE49-F238E27FC236}">
                <a16:creationId xmlns:a16="http://schemas.microsoft.com/office/drawing/2014/main" id="{17CCC0E1-C904-5F2E-0814-6B64B6283085}"/>
              </a:ext>
            </a:extLst>
          </p:cNvPr>
          <p:cNvSpPr txBox="1">
            <a:spLocks/>
          </p:cNvSpPr>
          <p:nvPr/>
        </p:nvSpPr>
        <p:spPr>
          <a:xfrm>
            <a:off x="5781092" y="3429002"/>
            <a:ext cx="2571361" cy="2159061"/>
          </a:xfrm>
          <a:prstGeom prst="rect">
            <a:avLst/>
          </a:prstGeom>
          <a:solidFill>
            <a:schemeClr val="accent6"/>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endParaRPr lang="en-GB" sz="1800" b="1" dirty="0">
              <a:solidFill>
                <a:schemeClr val="tx1"/>
              </a:solidFill>
            </a:endParaRPr>
          </a:p>
          <a:p>
            <a:pPr marL="0" indent="0">
              <a:spcAft>
                <a:spcPts val="0"/>
              </a:spcAft>
              <a:buFont typeface="Arial"/>
              <a:buNone/>
            </a:pPr>
            <a:r>
              <a:rPr lang="cs-CZ" sz="1800" b="1" dirty="0">
                <a:solidFill>
                  <a:schemeClr val="tx1"/>
                </a:solidFill>
              </a:rPr>
              <a:t>Bez poplatku</a:t>
            </a:r>
            <a:r>
              <a:rPr lang="en-GB" sz="1800" b="1" dirty="0">
                <a:solidFill>
                  <a:schemeClr val="tx1"/>
                </a:solidFill>
              </a:rPr>
              <a:t> </a:t>
            </a:r>
          </a:p>
          <a:p>
            <a:pPr marL="0" indent="0">
              <a:spcAft>
                <a:spcPts val="0"/>
              </a:spcAft>
              <a:buFont typeface="Arial"/>
              <a:buNone/>
            </a:pPr>
            <a:endParaRPr lang="cs-CZ" sz="1600" dirty="0">
              <a:solidFill>
                <a:schemeClr val="tx1"/>
              </a:solidFill>
            </a:endParaRPr>
          </a:p>
          <a:p>
            <a:pPr marL="0" indent="0">
              <a:spcAft>
                <a:spcPts val="0"/>
              </a:spcAft>
              <a:buFont typeface="Arial"/>
              <a:buNone/>
            </a:pPr>
            <a:r>
              <a:rPr lang="en-GB" sz="1600" dirty="0" err="1">
                <a:solidFill>
                  <a:schemeClr val="tx1"/>
                </a:solidFill>
              </a:rPr>
              <a:t>Žádné</a:t>
            </a:r>
            <a:r>
              <a:rPr lang="en-GB" sz="1600" dirty="0">
                <a:solidFill>
                  <a:schemeClr val="tx1"/>
                </a:solidFill>
              </a:rPr>
              <a:t> </a:t>
            </a:r>
            <a:r>
              <a:rPr lang="en-GB" sz="1600" dirty="0" err="1">
                <a:solidFill>
                  <a:schemeClr val="tx1"/>
                </a:solidFill>
              </a:rPr>
              <a:t>poplatky</a:t>
            </a:r>
            <a:r>
              <a:rPr lang="en-GB" sz="1600" dirty="0">
                <a:solidFill>
                  <a:schemeClr val="tx1"/>
                </a:solidFill>
              </a:rPr>
              <a:t> za </a:t>
            </a:r>
            <a:r>
              <a:rPr lang="en-GB" sz="1600" dirty="0" err="1">
                <a:solidFill>
                  <a:schemeClr val="tx1"/>
                </a:solidFill>
              </a:rPr>
              <a:t>zpracování</a:t>
            </a:r>
            <a:r>
              <a:rPr lang="en-GB" sz="1600" dirty="0">
                <a:solidFill>
                  <a:schemeClr val="tx1"/>
                </a:solidFill>
              </a:rPr>
              <a:t> </a:t>
            </a:r>
            <a:r>
              <a:rPr lang="en-GB" sz="1600" dirty="0" err="1">
                <a:solidFill>
                  <a:schemeClr val="tx1"/>
                </a:solidFill>
              </a:rPr>
              <a:t>případu</a:t>
            </a:r>
            <a:r>
              <a:rPr lang="cs-CZ" sz="1600" dirty="0">
                <a:solidFill>
                  <a:schemeClr val="tx1"/>
                </a:solidFill>
              </a:rPr>
              <a:t>/nabídky</a:t>
            </a:r>
            <a:endParaRPr lang="en-GB" sz="1600" dirty="0">
              <a:solidFill>
                <a:schemeClr val="tx1"/>
              </a:solidFill>
            </a:endParaRPr>
          </a:p>
        </p:txBody>
      </p:sp>
      <p:sp>
        <p:nvSpPr>
          <p:cNvPr id="12" name="Content Placeholder 3">
            <a:extLst>
              <a:ext uri="{FF2B5EF4-FFF2-40B4-BE49-F238E27FC236}">
                <a16:creationId xmlns:a16="http://schemas.microsoft.com/office/drawing/2014/main" id="{A3343CE0-0141-E2C0-9E86-AE677A0B5C6B}"/>
              </a:ext>
            </a:extLst>
          </p:cNvPr>
          <p:cNvSpPr txBox="1">
            <a:spLocks/>
          </p:cNvSpPr>
          <p:nvPr/>
        </p:nvSpPr>
        <p:spPr>
          <a:xfrm>
            <a:off x="8352452" y="1269936"/>
            <a:ext cx="2550367" cy="2159061"/>
          </a:xfrm>
          <a:prstGeom prst="rect">
            <a:avLst/>
          </a:prstGeom>
          <a:solidFill>
            <a:schemeClr val="accent6"/>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endParaRPr lang="en-GB" sz="1800" b="1" dirty="0">
              <a:solidFill>
                <a:schemeClr val="tx1"/>
              </a:solidFill>
            </a:endParaRPr>
          </a:p>
          <a:p>
            <a:pPr marL="0" indent="0">
              <a:spcAft>
                <a:spcPts val="0"/>
              </a:spcAft>
              <a:buFont typeface="Arial"/>
              <a:buNone/>
            </a:pPr>
            <a:r>
              <a:rPr lang="cs-CZ" sz="1800" b="1" dirty="0">
                <a:solidFill>
                  <a:schemeClr val="tx1"/>
                </a:solidFill>
              </a:rPr>
              <a:t>Fakturace pojistného průběžně</a:t>
            </a:r>
            <a:r>
              <a:rPr lang="en-GB" sz="1800" b="1" dirty="0">
                <a:solidFill>
                  <a:schemeClr val="tx1"/>
                </a:solidFill>
              </a:rPr>
              <a:t> </a:t>
            </a:r>
          </a:p>
          <a:p>
            <a:pPr marL="0" indent="0">
              <a:spcAft>
                <a:spcPts val="0"/>
              </a:spcAft>
              <a:buFont typeface="Arial"/>
              <a:buNone/>
            </a:pPr>
            <a:r>
              <a:rPr lang="en-GB" sz="1600" dirty="0" err="1">
                <a:solidFill>
                  <a:schemeClr val="tx1"/>
                </a:solidFill>
              </a:rPr>
              <a:t>Možnost</a:t>
            </a:r>
            <a:r>
              <a:rPr lang="en-GB" sz="1600" dirty="0">
                <a:solidFill>
                  <a:schemeClr val="tx1"/>
                </a:solidFill>
              </a:rPr>
              <a:t> </a:t>
            </a:r>
            <a:r>
              <a:rPr lang="en-GB" sz="1600" dirty="0" err="1">
                <a:solidFill>
                  <a:schemeClr val="tx1"/>
                </a:solidFill>
              </a:rPr>
              <a:t>platit</a:t>
            </a:r>
            <a:r>
              <a:rPr lang="en-GB" sz="1600" dirty="0">
                <a:solidFill>
                  <a:schemeClr val="tx1"/>
                </a:solidFill>
              </a:rPr>
              <a:t> </a:t>
            </a:r>
            <a:r>
              <a:rPr lang="en-GB" sz="1600" dirty="0" err="1">
                <a:solidFill>
                  <a:schemeClr val="tx1"/>
                </a:solidFill>
              </a:rPr>
              <a:t>pojistné</a:t>
            </a:r>
            <a:r>
              <a:rPr lang="en-GB" sz="1600" dirty="0">
                <a:solidFill>
                  <a:schemeClr val="tx1"/>
                </a:solidFill>
              </a:rPr>
              <a:t> </a:t>
            </a:r>
            <a:r>
              <a:rPr lang="en-GB" sz="1600" dirty="0" err="1">
                <a:solidFill>
                  <a:schemeClr val="tx1"/>
                </a:solidFill>
              </a:rPr>
              <a:t>průběžně</a:t>
            </a:r>
            <a:r>
              <a:rPr lang="en-GB" sz="1600" dirty="0">
                <a:solidFill>
                  <a:schemeClr val="tx1"/>
                </a:solidFill>
              </a:rPr>
              <a:t> v </a:t>
            </a:r>
            <a:r>
              <a:rPr lang="en-GB" sz="1600" dirty="0" err="1">
                <a:solidFill>
                  <a:schemeClr val="tx1"/>
                </a:solidFill>
              </a:rPr>
              <a:t>čase</a:t>
            </a:r>
            <a:r>
              <a:rPr lang="en-GB" sz="1600" dirty="0">
                <a:solidFill>
                  <a:schemeClr val="tx1"/>
                </a:solidFill>
              </a:rPr>
              <a:t> </a:t>
            </a:r>
            <a:r>
              <a:rPr lang="en-GB" sz="1600" dirty="0" err="1">
                <a:solidFill>
                  <a:schemeClr val="tx1"/>
                </a:solidFill>
              </a:rPr>
              <a:t>platnosti</a:t>
            </a:r>
            <a:r>
              <a:rPr lang="en-GB" sz="1600" dirty="0">
                <a:solidFill>
                  <a:schemeClr val="tx1"/>
                </a:solidFill>
              </a:rPr>
              <a:t> </a:t>
            </a:r>
            <a:r>
              <a:rPr lang="en-GB" sz="1600" dirty="0" err="1">
                <a:solidFill>
                  <a:schemeClr val="tx1"/>
                </a:solidFill>
              </a:rPr>
              <a:t>úvěru</a:t>
            </a:r>
            <a:r>
              <a:rPr lang="en-GB" sz="1600" dirty="0">
                <a:solidFill>
                  <a:schemeClr val="tx1"/>
                </a:solidFill>
              </a:rPr>
              <a:t>, </a:t>
            </a:r>
            <a:r>
              <a:rPr lang="en-GB" sz="1600" dirty="0" err="1">
                <a:solidFill>
                  <a:schemeClr val="tx1"/>
                </a:solidFill>
              </a:rPr>
              <a:t>tj</a:t>
            </a:r>
            <a:r>
              <a:rPr lang="en-GB" sz="1600" dirty="0">
                <a:solidFill>
                  <a:schemeClr val="tx1"/>
                </a:solidFill>
              </a:rPr>
              <a:t>. </a:t>
            </a:r>
            <a:r>
              <a:rPr lang="en-GB" sz="1600" dirty="0" err="1">
                <a:solidFill>
                  <a:schemeClr val="tx1"/>
                </a:solidFill>
              </a:rPr>
              <a:t>nemusí</a:t>
            </a:r>
            <a:r>
              <a:rPr lang="en-GB" sz="1600" dirty="0">
                <a:solidFill>
                  <a:schemeClr val="tx1"/>
                </a:solidFill>
              </a:rPr>
              <a:t> </a:t>
            </a:r>
            <a:r>
              <a:rPr lang="en-GB" sz="1600" dirty="0" err="1">
                <a:solidFill>
                  <a:schemeClr val="tx1"/>
                </a:solidFill>
              </a:rPr>
              <a:t>být</a:t>
            </a:r>
            <a:r>
              <a:rPr lang="en-GB" sz="1600" dirty="0">
                <a:solidFill>
                  <a:schemeClr val="tx1"/>
                </a:solidFill>
              </a:rPr>
              <a:t> </a:t>
            </a:r>
            <a:r>
              <a:rPr lang="en-GB" sz="1600" dirty="0" err="1">
                <a:solidFill>
                  <a:schemeClr val="tx1"/>
                </a:solidFill>
              </a:rPr>
              <a:t>vyplacená</a:t>
            </a:r>
            <a:r>
              <a:rPr lang="en-GB" sz="1600" dirty="0">
                <a:solidFill>
                  <a:schemeClr val="tx1"/>
                </a:solidFill>
              </a:rPr>
              <a:t> </a:t>
            </a:r>
            <a:r>
              <a:rPr lang="en-GB" sz="1600" dirty="0" err="1">
                <a:solidFill>
                  <a:schemeClr val="tx1"/>
                </a:solidFill>
              </a:rPr>
              <a:t>celá</a:t>
            </a:r>
            <a:r>
              <a:rPr lang="en-GB" sz="1600" dirty="0">
                <a:solidFill>
                  <a:schemeClr val="tx1"/>
                </a:solidFill>
              </a:rPr>
              <a:t> </a:t>
            </a:r>
            <a:r>
              <a:rPr lang="en-GB" sz="1600" dirty="0" err="1">
                <a:solidFill>
                  <a:schemeClr val="tx1"/>
                </a:solidFill>
              </a:rPr>
              <a:t>částk</a:t>
            </a:r>
            <a:r>
              <a:rPr lang="cs-CZ" sz="1600" dirty="0">
                <a:solidFill>
                  <a:schemeClr val="tx1"/>
                </a:solidFill>
              </a:rPr>
              <a:t>a</a:t>
            </a:r>
            <a:r>
              <a:rPr lang="en-GB" sz="1600" dirty="0">
                <a:solidFill>
                  <a:schemeClr val="tx1"/>
                </a:solidFill>
              </a:rPr>
              <a:t> </a:t>
            </a:r>
            <a:r>
              <a:rPr lang="en-GB" sz="1600" dirty="0" err="1">
                <a:solidFill>
                  <a:schemeClr val="tx1"/>
                </a:solidFill>
              </a:rPr>
              <a:t>předem</a:t>
            </a:r>
            <a:r>
              <a:rPr lang="en-GB" sz="1600" dirty="0">
                <a:solidFill>
                  <a:schemeClr val="tx1"/>
                </a:solidFill>
              </a:rPr>
              <a:t> </a:t>
            </a:r>
          </a:p>
        </p:txBody>
      </p:sp>
      <p:sp>
        <p:nvSpPr>
          <p:cNvPr id="13" name="Content Placeholder 2">
            <a:extLst>
              <a:ext uri="{FF2B5EF4-FFF2-40B4-BE49-F238E27FC236}">
                <a16:creationId xmlns:a16="http://schemas.microsoft.com/office/drawing/2014/main" id="{65B40B7B-F6BC-B9CB-AFC6-8678016AB6BF}"/>
              </a:ext>
            </a:extLst>
          </p:cNvPr>
          <p:cNvSpPr txBox="1">
            <a:spLocks/>
          </p:cNvSpPr>
          <p:nvPr/>
        </p:nvSpPr>
        <p:spPr>
          <a:xfrm>
            <a:off x="8352452" y="3428996"/>
            <a:ext cx="2570582" cy="2159061"/>
          </a:xfrm>
          <a:prstGeom prst="rect">
            <a:avLst/>
          </a:prstGeom>
          <a:solidFill>
            <a:schemeClr val="accent3">
              <a:lumMod val="60000"/>
              <a:lumOff val="40000"/>
            </a:schemeClr>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endParaRPr lang="en-GB" sz="1800" b="1" dirty="0">
              <a:solidFill>
                <a:srgbClr val="00263E"/>
              </a:solidFill>
            </a:endParaRPr>
          </a:p>
          <a:p>
            <a:pPr marL="0" indent="0">
              <a:spcAft>
                <a:spcPts val="0"/>
              </a:spcAft>
              <a:buFont typeface="Arial"/>
              <a:buNone/>
            </a:pPr>
            <a:r>
              <a:rPr lang="cs-CZ" sz="1800" b="1" dirty="0">
                <a:solidFill>
                  <a:srgbClr val="00263E"/>
                </a:solidFill>
              </a:rPr>
              <a:t>Komplexní služby</a:t>
            </a:r>
          </a:p>
          <a:p>
            <a:pPr marL="0" indent="0">
              <a:spcAft>
                <a:spcPts val="0"/>
              </a:spcAft>
              <a:buFont typeface="Arial"/>
              <a:buNone/>
            </a:pPr>
            <a:r>
              <a:rPr lang="cs-CZ" sz="1600" dirty="0" err="1">
                <a:solidFill>
                  <a:schemeClr val="tx1"/>
                </a:solidFill>
              </a:rPr>
              <a:t>Due</a:t>
            </a:r>
            <a:r>
              <a:rPr lang="cs-CZ" sz="1600" dirty="0">
                <a:solidFill>
                  <a:schemeClr val="tx1"/>
                </a:solidFill>
              </a:rPr>
              <a:t> </a:t>
            </a:r>
            <a:r>
              <a:rPr lang="cs-CZ" sz="1600" dirty="0" err="1">
                <a:solidFill>
                  <a:schemeClr val="tx1"/>
                </a:solidFill>
              </a:rPr>
              <a:t>dilligence</a:t>
            </a:r>
            <a:r>
              <a:rPr lang="cs-CZ" sz="1600" dirty="0">
                <a:solidFill>
                  <a:schemeClr val="tx1"/>
                </a:solidFill>
              </a:rPr>
              <a:t>, Vinkulace pojistného, hlášení pojistné událostí, vymáhání, aktuální informace, školení</a:t>
            </a:r>
            <a:endParaRPr lang="en-GB" sz="1600" dirty="0">
              <a:solidFill>
                <a:schemeClr val="tx1"/>
              </a:solidFill>
            </a:endParaRPr>
          </a:p>
        </p:txBody>
      </p:sp>
      <p:sp>
        <p:nvSpPr>
          <p:cNvPr id="14" name="Content Placeholder 2">
            <a:extLst>
              <a:ext uri="{FF2B5EF4-FFF2-40B4-BE49-F238E27FC236}">
                <a16:creationId xmlns:a16="http://schemas.microsoft.com/office/drawing/2014/main" id="{7A7A9D45-6240-CDC7-4A3D-BEAAE43AF1F3}"/>
              </a:ext>
            </a:extLst>
          </p:cNvPr>
          <p:cNvSpPr txBox="1">
            <a:spLocks/>
          </p:cNvSpPr>
          <p:nvPr/>
        </p:nvSpPr>
        <p:spPr>
          <a:xfrm>
            <a:off x="3352412" y="3428997"/>
            <a:ext cx="2428680" cy="2159061"/>
          </a:xfrm>
          <a:prstGeom prst="rect">
            <a:avLst/>
          </a:prstGeom>
          <a:solidFill>
            <a:schemeClr val="accent3">
              <a:lumMod val="60000"/>
              <a:lumOff val="40000"/>
            </a:schemeClr>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endParaRPr lang="en-GB" sz="1800" b="1" dirty="0">
              <a:solidFill>
                <a:srgbClr val="00263E"/>
              </a:solidFill>
            </a:endParaRPr>
          </a:p>
          <a:p>
            <a:pPr marL="0" indent="0">
              <a:spcAft>
                <a:spcPts val="0"/>
              </a:spcAft>
              <a:buFont typeface="Arial"/>
              <a:buNone/>
            </a:pPr>
            <a:r>
              <a:rPr lang="en-GB" sz="1800" b="1" dirty="0" err="1">
                <a:solidFill>
                  <a:srgbClr val="00263E"/>
                </a:solidFill>
              </a:rPr>
              <a:t>Rychlost</a:t>
            </a:r>
            <a:r>
              <a:rPr lang="en-GB" sz="1800" b="1" dirty="0">
                <a:solidFill>
                  <a:srgbClr val="00263E"/>
                </a:solidFill>
              </a:rPr>
              <a:t> a </a:t>
            </a:r>
            <a:r>
              <a:rPr lang="en-GB" sz="1800" b="1" dirty="0" err="1">
                <a:solidFill>
                  <a:srgbClr val="00263E"/>
                </a:solidFill>
              </a:rPr>
              <a:t>flexibilita</a:t>
            </a:r>
            <a:endParaRPr lang="en-GB" sz="1800" b="1" dirty="0">
              <a:solidFill>
                <a:srgbClr val="00263E"/>
              </a:solidFill>
            </a:endParaRPr>
          </a:p>
          <a:p>
            <a:pPr marL="0" indent="0">
              <a:spcAft>
                <a:spcPts val="0"/>
              </a:spcAft>
              <a:buFont typeface="Arial"/>
              <a:buNone/>
            </a:pPr>
            <a:endParaRPr lang="cs-CZ" sz="1600" dirty="0">
              <a:solidFill>
                <a:srgbClr val="00263E"/>
              </a:solidFill>
            </a:endParaRPr>
          </a:p>
          <a:p>
            <a:pPr marL="0" indent="0">
              <a:spcAft>
                <a:spcPts val="0"/>
              </a:spcAft>
              <a:buFont typeface="Arial"/>
              <a:buNone/>
            </a:pPr>
            <a:r>
              <a:rPr lang="cs-CZ" sz="1600" dirty="0">
                <a:solidFill>
                  <a:srgbClr val="00263E"/>
                </a:solidFill>
              </a:rPr>
              <a:t>Jednoduchost smluv, rychlá příprava dle standardu, eliminace rizika krácení pojistného</a:t>
            </a:r>
            <a:r>
              <a:rPr lang="en-GB" sz="1600" dirty="0">
                <a:solidFill>
                  <a:srgbClr val="00263E"/>
                </a:solidFill>
              </a:rPr>
              <a:t>.</a:t>
            </a:r>
          </a:p>
        </p:txBody>
      </p:sp>
    </p:spTree>
    <p:extLst>
      <p:ext uri="{BB962C8B-B14F-4D97-AF65-F5344CB8AC3E}">
        <p14:creationId xmlns:p14="http://schemas.microsoft.com/office/powerpoint/2010/main" val="1141854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94E0F3-0CE0-6DDC-F142-755195951175}"/>
              </a:ext>
            </a:extLst>
          </p:cNvPr>
          <p:cNvSpPr>
            <a:spLocks noGrp="1"/>
          </p:cNvSpPr>
          <p:nvPr>
            <p:ph type="title"/>
          </p:nvPr>
        </p:nvSpPr>
        <p:spPr/>
        <p:txBody>
          <a:bodyPr/>
          <a:lstStyle/>
          <a:p>
            <a:r>
              <a:rPr lang="cs-CZ" dirty="0"/>
              <a:t>Omezení komerčního trhu</a:t>
            </a:r>
          </a:p>
        </p:txBody>
      </p:sp>
      <p:sp>
        <p:nvSpPr>
          <p:cNvPr id="4" name="Zástupný symbol pro číslo snímku 3">
            <a:extLst>
              <a:ext uri="{FF2B5EF4-FFF2-40B4-BE49-F238E27FC236}">
                <a16:creationId xmlns:a16="http://schemas.microsoft.com/office/drawing/2014/main" id="{52CF50FA-05AF-F96C-4AD3-BDDA1E327DE4}"/>
              </a:ext>
            </a:extLst>
          </p:cNvPr>
          <p:cNvSpPr>
            <a:spLocks noGrp="1"/>
          </p:cNvSpPr>
          <p:nvPr>
            <p:ph type="sldNum" sz="quarter" idx="12"/>
          </p:nvPr>
        </p:nvSpPr>
        <p:spPr/>
        <p:txBody>
          <a:bodyPr/>
          <a:lstStyle/>
          <a:p>
            <a:fld id="{D7B9C54F-16C5-4EB8-88E5-86726EC281AE}" type="slidenum">
              <a:rPr lang="cs-CZ" smtClean="0"/>
              <a:t>6</a:t>
            </a:fld>
            <a:endParaRPr lang="cs-CZ" dirty="0"/>
          </a:p>
        </p:txBody>
      </p:sp>
      <p:sp>
        <p:nvSpPr>
          <p:cNvPr id="7" name="Content Placeholder 2">
            <a:extLst>
              <a:ext uri="{FF2B5EF4-FFF2-40B4-BE49-F238E27FC236}">
                <a16:creationId xmlns:a16="http://schemas.microsoft.com/office/drawing/2014/main" id="{8AE2FFD5-C34B-5AD5-A614-B71728BE1AE0}"/>
              </a:ext>
            </a:extLst>
          </p:cNvPr>
          <p:cNvSpPr txBox="1">
            <a:spLocks/>
          </p:cNvSpPr>
          <p:nvPr/>
        </p:nvSpPr>
        <p:spPr>
          <a:xfrm>
            <a:off x="2082476" y="1260651"/>
            <a:ext cx="2570582" cy="2159061"/>
          </a:xfrm>
          <a:prstGeom prst="rect">
            <a:avLst/>
          </a:prstGeom>
          <a:solidFill>
            <a:schemeClr val="accent3">
              <a:lumMod val="60000"/>
              <a:lumOff val="40000"/>
            </a:schemeClr>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endParaRPr lang="en-GB" sz="1800" b="1" dirty="0">
              <a:solidFill>
                <a:srgbClr val="00263E"/>
              </a:solidFill>
            </a:endParaRPr>
          </a:p>
          <a:p>
            <a:pPr marL="0" indent="0">
              <a:spcAft>
                <a:spcPts val="0"/>
              </a:spcAft>
              <a:buFont typeface="Arial"/>
              <a:buNone/>
            </a:pPr>
            <a:r>
              <a:rPr lang="cs-CZ" sz="1800" b="1" dirty="0">
                <a:solidFill>
                  <a:srgbClr val="00263E"/>
                </a:solidFill>
              </a:rPr>
              <a:t>Omezený apetit</a:t>
            </a:r>
          </a:p>
          <a:p>
            <a:pPr marL="0" indent="0">
              <a:spcAft>
                <a:spcPts val="0"/>
              </a:spcAft>
              <a:buFont typeface="Arial"/>
              <a:buNone/>
            </a:pPr>
            <a:endParaRPr lang="cs-CZ" sz="1800" b="1" dirty="0">
              <a:solidFill>
                <a:srgbClr val="00263E"/>
              </a:solidFill>
            </a:endParaRPr>
          </a:p>
          <a:p>
            <a:pPr marL="0" indent="0">
              <a:spcAft>
                <a:spcPts val="0"/>
              </a:spcAft>
              <a:buNone/>
            </a:pPr>
            <a:r>
              <a:rPr lang="en-GB" sz="1600" dirty="0" err="1">
                <a:solidFill>
                  <a:schemeClr val="tx1"/>
                </a:solidFill>
              </a:rPr>
              <a:t>zejména</a:t>
            </a:r>
            <a:r>
              <a:rPr lang="en-GB" sz="1600" dirty="0">
                <a:solidFill>
                  <a:schemeClr val="tx1"/>
                </a:solidFill>
              </a:rPr>
              <a:t> </a:t>
            </a:r>
            <a:r>
              <a:rPr lang="en-GB" sz="1600" dirty="0" err="1">
                <a:solidFill>
                  <a:schemeClr val="tx1"/>
                </a:solidFill>
              </a:rPr>
              <a:t>vůči</a:t>
            </a:r>
            <a:r>
              <a:rPr lang="en-GB" sz="1600" dirty="0">
                <a:solidFill>
                  <a:schemeClr val="tx1"/>
                </a:solidFill>
              </a:rPr>
              <a:t> </a:t>
            </a:r>
            <a:r>
              <a:rPr lang="en-GB" sz="1600" dirty="0" err="1">
                <a:solidFill>
                  <a:schemeClr val="tx1"/>
                </a:solidFill>
              </a:rPr>
              <a:t>soukromým</a:t>
            </a:r>
            <a:r>
              <a:rPr lang="en-GB" sz="1600" dirty="0">
                <a:solidFill>
                  <a:schemeClr val="tx1"/>
                </a:solidFill>
              </a:rPr>
              <a:t> </a:t>
            </a:r>
            <a:r>
              <a:rPr lang="en-GB" sz="1600" dirty="0" err="1">
                <a:solidFill>
                  <a:schemeClr val="tx1"/>
                </a:solidFill>
              </a:rPr>
              <a:t>společnostem</a:t>
            </a:r>
            <a:r>
              <a:rPr lang="en-GB" sz="1600" dirty="0">
                <a:solidFill>
                  <a:schemeClr val="tx1"/>
                </a:solidFill>
              </a:rPr>
              <a:t> a </a:t>
            </a:r>
            <a:r>
              <a:rPr lang="en-GB" sz="1600" dirty="0" err="1">
                <a:solidFill>
                  <a:schemeClr val="tx1"/>
                </a:solidFill>
              </a:rPr>
              <a:t>i</a:t>
            </a:r>
            <a:r>
              <a:rPr lang="en-GB" sz="1600" dirty="0">
                <a:solidFill>
                  <a:schemeClr val="tx1"/>
                </a:solidFill>
              </a:rPr>
              <a:t> </a:t>
            </a:r>
            <a:r>
              <a:rPr lang="en-GB" sz="1600" dirty="0" err="1">
                <a:solidFill>
                  <a:schemeClr val="tx1"/>
                </a:solidFill>
              </a:rPr>
              <a:t>některým</a:t>
            </a:r>
            <a:r>
              <a:rPr lang="en-GB" sz="1600" dirty="0">
                <a:solidFill>
                  <a:schemeClr val="tx1"/>
                </a:solidFill>
              </a:rPr>
              <a:t> </a:t>
            </a:r>
            <a:r>
              <a:rPr lang="en-GB" sz="1600" dirty="0" err="1">
                <a:solidFill>
                  <a:schemeClr val="tx1"/>
                </a:solidFill>
              </a:rPr>
              <a:t>teritoriím</a:t>
            </a:r>
            <a:r>
              <a:rPr lang="cs-CZ" sz="1600" dirty="0">
                <a:solidFill>
                  <a:schemeClr val="tx1"/>
                </a:solidFill>
              </a:rPr>
              <a:t> (celosvětová konkurence) </a:t>
            </a:r>
            <a:endParaRPr lang="en-GB" sz="1600" dirty="0">
              <a:solidFill>
                <a:schemeClr val="tx1"/>
              </a:solidFill>
            </a:endParaRPr>
          </a:p>
        </p:txBody>
      </p:sp>
      <p:sp>
        <p:nvSpPr>
          <p:cNvPr id="8" name="Content Placeholder 3">
            <a:extLst>
              <a:ext uri="{FF2B5EF4-FFF2-40B4-BE49-F238E27FC236}">
                <a16:creationId xmlns:a16="http://schemas.microsoft.com/office/drawing/2014/main" id="{725FC68D-58B0-A00A-78EF-B6184240FC29}"/>
              </a:ext>
            </a:extLst>
          </p:cNvPr>
          <p:cNvSpPr txBox="1">
            <a:spLocks/>
          </p:cNvSpPr>
          <p:nvPr/>
        </p:nvSpPr>
        <p:spPr>
          <a:xfrm>
            <a:off x="4622344" y="1309496"/>
            <a:ext cx="2460171" cy="2159061"/>
          </a:xfrm>
          <a:prstGeom prst="rect">
            <a:avLst/>
          </a:prstGeom>
          <a:solidFill>
            <a:schemeClr val="accent6"/>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endParaRPr lang="en-GB" sz="1800" b="1" dirty="0">
              <a:solidFill>
                <a:schemeClr val="tx1"/>
              </a:solidFill>
            </a:endParaRPr>
          </a:p>
          <a:p>
            <a:pPr marL="0" indent="0">
              <a:spcAft>
                <a:spcPts val="0"/>
              </a:spcAft>
              <a:buFont typeface="Arial"/>
              <a:buNone/>
            </a:pPr>
            <a:r>
              <a:rPr lang="cs-CZ" sz="1800" b="1" dirty="0">
                <a:solidFill>
                  <a:schemeClr val="tx1"/>
                </a:solidFill>
              </a:rPr>
              <a:t>Spoluúčast</a:t>
            </a:r>
          </a:p>
          <a:p>
            <a:pPr marL="0" indent="0">
              <a:spcAft>
                <a:spcPts val="0"/>
              </a:spcAft>
              <a:buFont typeface="Arial"/>
              <a:buNone/>
            </a:pPr>
            <a:endParaRPr lang="cs-CZ" sz="1800" b="1" dirty="0">
              <a:solidFill>
                <a:schemeClr val="tx1"/>
              </a:solidFill>
            </a:endParaRPr>
          </a:p>
          <a:p>
            <a:pPr marL="0" indent="0">
              <a:spcAft>
                <a:spcPts val="0"/>
              </a:spcAft>
              <a:buFont typeface="Arial"/>
              <a:buNone/>
            </a:pPr>
            <a:r>
              <a:rPr lang="en-GB" sz="1600" dirty="0">
                <a:solidFill>
                  <a:schemeClr val="tx1"/>
                </a:solidFill>
              </a:rPr>
              <a:t>min. 5% u </a:t>
            </a:r>
            <a:r>
              <a:rPr lang="en-GB" sz="1600" dirty="0" err="1">
                <a:solidFill>
                  <a:schemeClr val="tx1"/>
                </a:solidFill>
              </a:rPr>
              <a:t>suverénního</a:t>
            </a:r>
            <a:r>
              <a:rPr lang="en-GB" sz="1600" dirty="0">
                <a:solidFill>
                  <a:schemeClr val="tx1"/>
                </a:solidFill>
              </a:rPr>
              <a:t> </a:t>
            </a:r>
            <a:r>
              <a:rPr lang="en-GB" sz="1600" dirty="0" err="1">
                <a:solidFill>
                  <a:schemeClr val="tx1"/>
                </a:solidFill>
              </a:rPr>
              <a:t>rizika</a:t>
            </a:r>
            <a:r>
              <a:rPr lang="en-GB" sz="1600" dirty="0">
                <a:solidFill>
                  <a:schemeClr val="tx1"/>
                </a:solidFill>
              </a:rPr>
              <a:t>, </a:t>
            </a:r>
            <a:endParaRPr lang="cs-CZ" sz="1600" dirty="0">
              <a:solidFill>
                <a:schemeClr val="tx1"/>
              </a:solidFill>
            </a:endParaRPr>
          </a:p>
          <a:p>
            <a:pPr marL="0" indent="0">
              <a:spcAft>
                <a:spcPts val="0"/>
              </a:spcAft>
              <a:buFont typeface="Arial"/>
              <a:buNone/>
            </a:pPr>
            <a:r>
              <a:rPr lang="en-GB" sz="1600" dirty="0">
                <a:solidFill>
                  <a:schemeClr val="tx1"/>
                </a:solidFill>
              </a:rPr>
              <a:t>min. 10% u </a:t>
            </a:r>
            <a:r>
              <a:rPr lang="en-GB" sz="1600" dirty="0" err="1">
                <a:solidFill>
                  <a:schemeClr val="tx1"/>
                </a:solidFill>
              </a:rPr>
              <a:t>komerčního</a:t>
            </a:r>
            <a:r>
              <a:rPr lang="en-GB" sz="1600" dirty="0">
                <a:solidFill>
                  <a:schemeClr val="tx1"/>
                </a:solidFill>
              </a:rPr>
              <a:t> </a:t>
            </a:r>
            <a:r>
              <a:rPr lang="en-GB" sz="1600" dirty="0" err="1">
                <a:solidFill>
                  <a:schemeClr val="tx1"/>
                </a:solidFill>
              </a:rPr>
              <a:t>rizika</a:t>
            </a:r>
            <a:endParaRPr lang="en-GB" sz="1600" dirty="0">
              <a:solidFill>
                <a:schemeClr val="tx1"/>
              </a:solidFill>
            </a:endParaRPr>
          </a:p>
        </p:txBody>
      </p:sp>
      <p:sp>
        <p:nvSpPr>
          <p:cNvPr id="9" name="Content Placeholder 2">
            <a:extLst>
              <a:ext uri="{FF2B5EF4-FFF2-40B4-BE49-F238E27FC236}">
                <a16:creationId xmlns:a16="http://schemas.microsoft.com/office/drawing/2014/main" id="{C22D2D27-A776-82CA-2754-E09E8C438DB7}"/>
              </a:ext>
            </a:extLst>
          </p:cNvPr>
          <p:cNvSpPr txBox="1">
            <a:spLocks/>
          </p:cNvSpPr>
          <p:nvPr/>
        </p:nvSpPr>
        <p:spPr>
          <a:xfrm>
            <a:off x="7082515" y="1267777"/>
            <a:ext cx="2590800" cy="2159061"/>
          </a:xfrm>
          <a:prstGeom prst="rect">
            <a:avLst/>
          </a:prstGeom>
          <a:solidFill>
            <a:schemeClr val="accent3">
              <a:lumMod val="60000"/>
              <a:lumOff val="40000"/>
            </a:schemeClr>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fontScale="92500" lnSpcReduction="10000"/>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endParaRPr lang="en-GB" sz="1800" b="1" dirty="0">
              <a:solidFill>
                <a:srgbClr val="00263E"/>
              </a:solidFill>
            </a:endParaRPr>
          </a:p>
          <a:p>
            <a:pPr marL="0" indent="0">
              <a:spcAft>
                <a:spcPts val="0"/>
              </a:spcAft>
              <a:buFont typeface="Arial"/>
              <a:buNone/>
            </a:pPr>
            <a:r>
              <a:rPr lang="cs-CZ" sz="1800" b="1" dirty="0">
                <a:solidFill>
                  <a:srgbClr val="00263E"/>
                </a:solidFill>
              </a:rPr>
              <a:t>Pojistné</a:t>
            </a:r>
            <a:endParaRPr lang="en-GB" sz="1800" b="1" dirty="0">
              <a:solidFill>
                <a:srgbClr val="00263E"/>
              </a:solidFill>
            </a:endParaRPr>
          </a:p>
          <a:p>
            <a:pPr marL="0" indent="0">
              <a:buNone/>
            </a:pPr>
            <a:endParaRPr lang="cs-CZ" sz="1700" dirty="0">
              <a:solidFill>
                <a:schemeClr val="tx1"/>
              </a:solidFill>
            </a:endParaRPr>
          </a:p>
          <a:p>
            <a:pPr marL="0" indent="0">
              <a:buNone/>
            </a:pPr>
            <a:r>
              <a:rPr lang="cs-CZ" sz="1700" dirty="0">
                <a:solidFill>
                  <a:schemeClr val="tx1"/>
                </a:solidFill>
              </a:rPr>
              <a:t>Vyšší pojistné proti ECA - v případě pojištění dle OECD </a:t>
            </a:r>
            <a:r>
              <a:rPr lang="cs-CZ" sz="1700" dirty="0" err="1">
                <a:solidFill>
                  <a:schemeClr val="tx1"/>
                </a:solidFill>
              </a:rPr>
              <a:t>rules</a:t>
            </a:r>
            <a:r>
              <a:rPr lang="cs-CZ" sz="1700" dirty="0">
                <a:solidFill>
                  <a:schemeClr val="tx1"/>
                </a:solidFill>
              </a:rPr>
              <a:t> a volných limitů ECA (v závislosti od ratingu země/dlužníka)</a:t>
            </a:r>
            <a:endParaRPr lang="en-GB" sz="1600" dirty="0">
              <a:solidFill>
                <a:srgbClr val="00263E"/>
              </a:solidFill>
            </a:endParaRPr>
          </a:p>
        </p:txBody>
      </p:sp>
      <p:sp>
        <p:nvSpPr>
          <p:cNvPr id="10" name="Content Placeholder 3">
            <a:extLst>
              <a:ext uri="{FF2B5EF4-FFF2-40B4-BE49-F238E27FC236}">
                <a16:creationId xmlns:a16="http://schemas.microsoft.com/office/drawing/2014/main" id="{8B99C153-36E3-0C9D-5D42-D75CAD1E7E89}"/>
              </a:ext>
            </a:extLst>
          </p:cNvPr>
          <p:cNvSpPr txBox="1">
            <a:spLocks/>
          </p:cNvSpPr>
          <p:nvPr/>
        </p:nvSpPr>
        <p:spPr>
          <a:xfrm>
            <a:off x="2113189" y="3426839"/>
            <a:ext cx="2570582" cy="2159061"/>
          </a:xfrm>
          <a:prstGeom prst="rect">
            <a:avLst/>
          </a:prstGeom>
          <a:solidFill>
            <a:schemeClr val="accent6"/>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r>
              <a:rPr lang="en-GB" sz="1800" b="1" dirty="0">
                <a:solidFill>
                  <a:schemeClr val="tx1"/>
                </a:solidFill>
              </a:rPr>
              <a:t>Min. limit pro </a:t>
            </a:r>
            <a:r>
              <a:rPr lang="en-GB" sz="1800" b="1" dirty="0" err="1">
                <a:solidFill>
                  <a:schemeClr val="tx1"/>
                </a:solidFill>
              </a:rPr>
              <a:t>objem</a:t>
            </a:r>
            <a:r>
              <a:rPr lang="en-GB" sz="1800" b="1" dirty="0">
                <a:solidFill>
                  <a:schemeClr val="tx1"/>
                </a:solidFill>
              </a:rPr>
              <a:t> </a:t>
            </a:r>
            <a:r>
              <a:rPr lang="en-GB" sz="1800" b="1" dirty="0" err="1">
                <a:solidFill>
                  <a:schemeClr val="tx1"/>
                </a:solidFill>
              </a:rPr>
              <a:t>pojištění</a:t>
            </a:r>
            <a:r>
              <a:rPr lang="en-GB" sz="1800" b="1" dirty="0">
                <a:solidFill>
                  <a:schemeClr val="tx1"/>
                </a:solidFill>
              </a:rPr>
              <a:t> </a:t>
            </a:r>
          </a:p>
          <a:p>
            <a:pPr marL="0" indent="0">
              <a:spcAft>
                <a:spcPts val="0"/>
              </a:spcAft>
              <a:buFont typeface="Arial"/>
              <a:buNone/>
            </a:pPr>
            <a:endParaRPr lang="cs-CZ" sz="1600" dirty="0">
              <a:solidFill>
                <a:schemeClr val="tx1"/>
              </a:solidFill>
            </a:endParaRPr>
          </a:p>
          <a:p>
            <a:pPr marL="0" indent="0">
              <a:spcAft>
                <a:spcPts val="0"/>
              </a:spcAft>
              <a:buFont typeface="Arial"/>
              <a:buNone/>
            </a:pPr>
            <a:r>
              <a:rPr lang="it-IT" sz="1600" dirty="0">
                <a:solidFill>
                  <a:schemeClr val="tx1"/>
                </a:solidFill>
              </a:rPr>
              <a:t>cca 1 mio EUR</a:t>
            </a:r>
            <a:endParaRPr lang="cs-CZ" sz="1600" dirty="0">
              <a:solidFill>
                <a:schemeClr val="tx1"/>
              </a:solidFill>
            </a:endParaRPr>
          </a:p>
          <a:p>
            <a:pPr marL="0" indent="0">
              <a:spcAft>
                <a:spcPts val="0"/>
              </a:spcAft>
              <a:buFont typeface="Arial"/>
              <a:buNone/>
            </a:pPr>
            <a:r>
              <a:rPr lang="cs-CZ" sz="1600" dirty="0">
                <a:solidFill>
                  <a:schemeClr val="tx1"/>
                </a:solidFill>
              </a:rPr>
              <a:t>Je možné i míň, pokud je dostatečná pojistná prémie</a:t>
            </a:r>
            <a:endParaRPr lang="en-GB" sz="1600" dirty="0">
              <a:solidFill>
                <a:schemeClr val="tx1"/>
              </a:solidFill>
            </a:endParaRPr>
          </a:p>
        </p:txBody>
      </p:sp>
      <p:sp>
        <p:nvSpPr>
          <p:cNvPr id="11" name="Content Placeholder 3">
            <a:extLst>
              <a:ext uri="{FF2B5EF4-FFF2-40B4-BE49-F238E27FC236}">
                <a16:creationId xmlns:a16="http://schemas.microsoft.com/office/drawing/2014/main" id="{17CCC0E1-C904-5F2E-0814-6B64B6283085}"/>
              </a:ext>
            </a:extLst>
          </p:cNvPr>
          <p:cNvSpPr txBox="1">
            <a:spLocks/>
          </p:cNvSpPr>
          <p:nvPr/>
        </p:nvSpPr>
        <p:spPr>
          <a:xfrm>
            <a:off x="7066770" y="3428997"/>
            <a:ext cx="2571361" cy="2159061"/>
          </a:xfrm>
          <a:prstGeom prst="rect">
            <a:avLst/>
          </a:prstGeom>
          <a:solidFill>
            <a:schemeClr val="accent6"/>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lnSpcReduction="10000"/>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endParaRPr lang="en-GB" sz="1800" b="1" dirty="0">
              <a:solidFill>
                <a:schemeClr val="tx1"/>
              </a:solidFill>
            </a:endParaRPr>
          </a:p>
          <a:p>
            <a:pPr marL="0" indent="0">
              <a:spcAft>
                <a:spcPts val="0"/>
              </a:spcAft>
              <a:buFont typeface="Arial"/>
              <a:buNone/>
            </a:pPr>
            <a:r>
              <a:rPr lang="cs-CZ" sz="1800" b="1" dirty="0">
                <a:solidFill>
                  <a:srgbClr val="00263E"/>
                </a:solidFill>
              </a:rPr>
              <a:t>Časová limitace</a:t>
            </a:r>
          </a:p>
          <a:p>
            <a:pPr marL="0" indent="0">
              <a:spcAft>
                <a:spcPts val="0"/>
              </a:spcAft>
              <a:buFont typeface="Arial"/>
              <a:buNone/>
            </a:pPr>
            <a:endParaRPr lang="cs-CZ" sz="1600" dirty="0">
              <a:solidFill>
                <a:schemeClr val="tx1"/>
              </a:solidFill>
            </a:endParaRPr>
          </a:p>
          <a:p>
            <a:pPr marL="0" indent="0">
              <a:spcAft>
                <a:spcPts val="0"/>
              </a:spcAft>
              <a:buFont typeface="Arial"/>
              <a:buNone/>
            </a:pPr>
            <a:r>
              <a:rPr lang="cs-CZ" sz="1600" dirty="0">
                <a:solidFill>
                  <a:schemeClr val="tx1"/>
                </a:solidFill>
              </a:rPr>
              <a:t>- Pojišťovny neradi drží pojistný limit blokován po delší dobu (max 6M)</a:t>
            </a:r>
          </a:p>
          <a:p>
            <a:pPr marL="0" indent="0">
              <a:spcAft>
                <a:spcPts val="0"/>
              </a:spcAft>
              <a:buFont typeface="Arial"/>
              <a:buNone/>
            </a:pPr>
            <a:r>
              <a:rPr lang="cs-CZ" sz="1600" dirty="0">
                <a:solidFill>
                  <a:schemeClr val="tx1"/>
                </a:solidFill>
              </a:rPr>
              <a:t>- Nutno pak zaplatit </a:t>
            </a:r>
            <a:r>
              <a:rPr lang="cs-CZ" sz="1600" dirty="0" err="1">
                <a:solidFill>
                  <a:schemeClr val="tx1"/>
                </a:solidFill>
              </a:rPr>
              <a:t>commitment</a:t>
            </a:r>
            <a:r>
              <a:rPr lang="cs-CZ" sz="1600" dirty="0">
                <a:solidFill>
                  <a:schemeClr val="tx1"/>
                </a:solidFill>
              </a:rPr>
              <a:t> </a:t>
            </a:r>
            <a:r>
              <a:rPr lang="cs-CZ" sz="1600" dirty="0" err="1">
                <a:solidFill>
                  <a:schemeClr val="tx1"/>
                </a:solidFill>
              </a:rPr>
              <a:t>fee</a:t>
            </a:r>
            <a:r>
              <a:rPr lang="cs-CZ" sz="1600" dirty="0">
                <a:solidFill>
                  <a:schemeClr val="tx1"/>
                </a:solidFill>
              </a:rPr>
              <a:t> (cca 1/3 z ročního pojistného)</a:t>
            </a:r>
            <a:endParaRPr lang="en-GB" sz="1600" dirty="0">
              <a:solidFill>
                <a:schemeClr val="tx1"/>
              </a:solidFill>
            </a:endParaRPr>
          </a:p>
        </p:txBody>
      </p:sp>
      <p:sp>
        <p:nvSpPr>
          <p:cNvPr id="14" name="Content Placeholder 2">
            <a:extLst>
              <a:ext uri="{FF2B5EF4-FFF2-40B4-BE49-F238E27FC236}">
                <a16:creationId xmlns:a16="http://schemas.microsoft.com/office/drawing/2014/main" id="{7A7A9D45-6240-CDC7-4A3D-BEAAE43AF1F3}"/>
              </a:ext>
            </a:extLst>
          </p:cNvPr>
          <p:cNvSpPr txBox="1">
            <a:spLocks/>
          </p:cNvSpPr>
          <p:nvPr/>
        </p:nvSpPr>
        <p:spPr>
          <a:xfrm>
            <a:off x="4653835" y="3428997"/>
            <a:ext cx="2428680" cy="2159061"/>
          </a:xfrm>
          <a:prstGeom prst="rect">
            <a:avLst/>
          </a:prstGeom>
          <a:solidFill>
            <a:schemeClr val="accent3">
              <a:lumMod val="60000"/>
              <a:lumOff val="40000"/>
            </a:schemeClr>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t">
            <a:normAutofit/>
          </a:bodyPr>
          <a:lst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lt1"/>
                </a:solidFill>
                <a:latin typeface="+mn-lt"/>
                <a:ea typeface="+mn-ea"/>
                <a:cs typeface="+mn-cs"/>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lt1"/>
                </a:solidFill>
                <a:latin typeface="+mn-lt"/>
                <a:ea typeface="+mn-ea"/>
                <a:cs typeface="+mn-cs"/>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lt1"/>
                </a:solidFill>
                <a:latin typeface="+mn-lt"/>
                <a:ea typeface="+mn-ea"/>
                <a:cs typeface="+mn-cs"/>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lt1"/>
                </a:solidFill>
                <a:latin typeface="+mn-lt"/>
                <a:ea typeface="+mn-ea"/>
                <a:cs typeface="+mn-cs"/>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a:spcAft>
                <a:spcPts val="0"/>
              </a:spcAft>
              <a:buFont typeface="Arial"/>
              <a:buNone/>
            </a:pPr>
            <a:endParaRPr lang="en-GB" sz="1800" b="1" dirty="0">
              <a:solidFill>
                <a:srgbClr val="00263E"/>
              </a:solidFill>
            </a:endParaRPr>
          </a:p>
          <a:p>
            <a:pPr marL="0" indent="0">
              <a:spcAft>
                <a:spcPts val="0"/>
              </a:spcAft>
              <a:buFont typeface="Arial"/>
              <a:buNone/>
            </a:pPr>
            <a:r>
              <a:rPr lang="cs-CZ" sz="1600" b="1" dirty="0">
                <a:solidFill>
                  <a:srgbClr val="00263E"/>
                </a:solidFill>
              </a:rPr>
              <a:t>Minimální pojistné</a:t>
            </a:r>
            <a:r>
              <a:rPr lang="cs-CZ" sz="1600" dirty="0">
                <a:solidFill>
                  <a:srgbClr val="00263E"/>
                </a:solidFill>
              </a:rPr>
              <a:t> </a:t>
            </a:r>
          </a:p>
          <a:p>
            <a:pPr marL="0" indent="0">
              <a:spcAft>
                <a:spcPts val="0"/>
              </a:spcAft>
              <a:buFont typeface="Arial"/>
              <a:buNone/>
            </a:pPr>
            <a:endParaRPr lang="cs-CZ" sz="1600" dirty="0">
              <a:solidFill>
                <a:srgbClr val="00263E"/>
              </a:solidFill>
            </a:endParaRPr>
          </a:p>
          <a:p>
            <a:pPr marL="0" indent="0">
              <a:spcAft>
                <a:spcPts val="0"/>
              </a:spcAft>
              <a:buFont typeface="Arial"/>
              <a:buNone/>
            </a:pPr>
            <a:r>
              <a:rPr lang="en-GB" sz="1600" dirty="0">
                <a:solidFill>
                  <a:srgbClr val="00263E"/>
                </a:solidFill>
              </a:rPr>
              <a:t>. 1</a:t>
            </a:r>
            <a:r>
              <a:rPr lang="cs-CZ" sz="1600" dirty="0">
                <a:solidFill>
                  <a:srgbClr val="00263E"/>
                </a:solidFill>
              </a:rPr>
              <a:t>5</a:t>
            </a:r>
            <a:r>
              <a:rPr lang="en-GB" sz="1600" dirty="0">
                <a:solidFill>
                  <a:srgbClr val="00263E"/>
                </a:solidFill>
              </a:rPr>
              <a:t>-20 000 EUR</a:t>
            </a:r>
          </a:p>
        </p:txBody>
      </p:sp>
    </p:spTree>
    <p:extLst>
      <p:ext uri="{BB962C8B-B14F-4D97-AF65-F5344CB8AC3E}">
        <p14:creationId xmlns:p14="http://schemas.microsoft.com/office/powerpoint/2010/main" val="2684406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dirty="0"/>
              <a:t>Střípky z praxe</a:t>
            </a:r>
            <a:endParaRPr lang="en-GB" dirty="0"/>
          </a:p>
        </p:txBody>
      </p:sp>
    </p:spTree>
    <p:extLst>
      <p:ext uri="{BB962C8B-B14F-4D97-AF65-F5344CB8AC3E}">
        <p14:creationId xmlns:p14="http://schemas.microsoft.com/office/powerpoint/2010/main" val="2824678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D2BB2F-72AD-C9DF-948D-D4E24FEF77F5}"/>
              </a:ext>
            </a:extLst>
          </p:cNvPr>
          <p:cNvSpPr>
            <a:spLocks noGrp="1"/>
          </p:cNvSpPr>
          <p:nvPr>
            <p:ph type="title"/>
          </p:nvPr>
        </p:nvSpPr>
        <p:spPr/>
        <p:txBody>
          <a:bodyPr/>
          <a:lstStyle/>
          <a:p>
            <a:r>
              <a:rPr lang="cs-CZ" dirty="0"/>
              <a:t>Produkty exportního financování vs. Exportní kontrakt</a:t>
            </a:r>
          </a:p>
        </p:txBody>
      </p:sp>
      <p:sp>
        <p:nvSpPr>
          <p:cNvPr id="4" name="Zástupný symbol pro číslo snímku 3">
            <a:extLst>
              <a:ext uri="{FF2B5EF4-FFF2-40B4-BE49-F238E27FC236}">
                <a16:creationId xmlns:a16="http://schemas.microsoft.com/office/drawing/2014/main" id="{F23020E2-A62F-A6FD-31D1-5488EFB3AC7B}"/>
              </a:ext>
            </a:extLst>
          </p:cNvPr>
          <p:cNvSpPr>
            <a:spLocks noGrp="1"/>
          </p:cNvSpPr>
          <p:nvPr>
            <p:ph type="sldNum" sz="quarter" idx="12"/>
          </p:nvPr>
        </p:nvSpPr>
        <p:spPr/>
        <p:txBody>
          <a:bodyPr/>
          <a:lstStyle/>
          <a:p>
            <a:fld id="{D7B9C54F-16C5-4EB8-88E5-86726EC281AE}" type="slidenum">
              <a:rPr lang="cs-CZ" smtClean="0"/>
              <a:t>8</a:t>
            </a:fld>
            <a:endParaRPr lang="cs-CZ" dirty="0"/>
          </a:p>
        </p:txBody>
      </p:sp>
      <p:pic>
        <p:nvPicPr>
          <p:cNvPr id="6" name="Obrázek 5">
            <a:extLst>
              <a:ext uri="{FF2B5EF4-FFF2-40B4-BE49-F238E27FC236}">
                <a16:creationId xmlns:a16="http://schemas.microsoft.com/office/drawing/2014/main" id="{7213D638-6300-4760-F017-2D799D658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9037" y="931850"/>
            <a:ext cx="484455" cy="570728"/>
          </a:xfrm>
          <a:prstGeom prst="rect">
            <a:avLst/>
          </a:prstGeom>
        </p:spPr>
      </p:pic>
      <p:pic>
        <p:nvPicPr>
          <p:cNvPr id="7" name="Obrázek 6">
            <a:extLst>
              <a:ext uri="{FF2B5EF4-FFF2-40B4-BE49-F238E27FC236}">
                <a16:creationId xmlns:a16="http://schemas.microsoft.com/office/drawing/2014/main" id="{FCD03CFD-0C74-430D-3E5F-C1BC50A39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8363" y="913772"/>
            <a:ext cx="423407" cy="606883"/>
          </a:xfrm>
          <a:prstGeom prst="rect">
            <a:avLst/>
          </a:prstGeom>
        </p:spPr>
      </p:pic>
      <p:pic>
        <p:nvPicPr>
          <p:cNvPr id="8" name="Obrázek 7" descr="Obsah obrázku text&#10;&#10;Popis byl vytvořen automaticky">
            <a:extLst>
              <a:ext uri="{FF2B5EF4-FFF2-40B4-BE49-F238E27FC236}">
                <a16:creationId xmlns:a16="http://schemas.microsoft.com/office/drawing/2014/main" id="{058B30CA-8BEF-DB43-6511-700F5E6ED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641" y="931850"/>
            <a:ext cx="567805" cy="582554"/>
          </a:xfrm>
          <a:prstGeom prst="rect">
            <a:avLst/>
          </a:prstGeom>
        </p:spPr>
      </p:pic>
      <p:pic>
        <p:nvPicPr>
          <p:cNvPr id="9" name="Obrázek 8" descr="Obsah obrázku zbraň&#10;&#10;Popis byl vytvořen automaticky">
            <a:extLst>
              <a:ext uri="{FF2B5EF4-FFF2-40B4-BE49-F238E27FC236}">
                <a16:creationId xmlns:a16="http://schemas.microsoft.com/office/drawing/2014/main" id="{F07D1F8A-B1F6-B0CC-A871-8A7DC4526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317" y="926584"/>
            <a:ext cx="588345" cy="581257"/>
          </a:xfrm>
          <a:prstGeom prst="rect">
            <a:avLst/>
          </a:prstGeom>
        </p:spPr>
      </p:pic>
      <p:pic>
        <p:nvPicPr>
          <p:cNvPr id="10" name="Obrázek 9">
            <a:extLst>
              <a:ext uri="{FF2B5EF4-FFF2-40B4-BE49-F238E27FC236}">
                <a16:creationId xmlns:a16="http://schemas.microsoft.com/office/drawing/2014/main" id="{2815EEF1-C65E-2040-A112-D0D04B6E45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8374" y="904176"/>
            <a:ext cx="423408" cy="578203"/>
          </a:xfrm>
          <a:prstGeom prst="rect">
            <a:avLst/>
          </a:prstGeom>
        </p:spPr>
      </p:pic>
      <p:pic>
        <p:nvPicPr>
          <p:cNvPr id="11" name="Obrázek 10" descr="Obsah obrázku text, nábytek, stůl&#10;&#10;Popis byl vytvořen automaticky">
            <a:extLst>
              <a:ext uri="{FF2B5EF4-FFF2-40B4-BE49-F238E27FC236}">
                <a16:creationId xmlns:a16="http://schemas.microsoft.com/office/drawing/2014/main" id="{B1A403B2-9E4A-8A58-3127-CB4242B60B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5211" y="926584"/>
            <a:ext cx="735407" cy="569580"/>
          </a:xfrm>
          <a:prstGeom prst="rect">
            <a:avLst/>
          </a:prstGeom>
        </p:spPr>
      </p:pic>
      <p:grpSp>
        <p:nvGrpSpPr>
          <p:cNvPr id="14" name="Skupina 13">
            <a:extLst>
              <a:ext uri="{FF2B5EF4-FFF2-40B4-BE49-F238E27FC236}">
                <a16:creationId xmlns:a16="http://schemas.microsoft.com/office/drawing/2014/main" id="{F520146A-3B12-341C-6CA1-3EFC2084B035}"/>
              </a:ext>
            </a:extLst>
          </p:cNvPr>
          <p:cNvGrpSpPr/>
          <p:nvPr/>
        </p:nvGrpSpPr>
        <p:grpSpPr>
          <a:xfrm>
            <a:off x="2003700" y="1635872"/>
            <a:ext cx="7961846" cy="3641961"/>
            <a:chOff x="395536" y="1556792"/>
            <a:chExt cx="6703426" cy="3204817"/>
          </a:xfrm>
        </p:grpSpPr>
        <p:graphicFrame>
          <p:nvGraphicFramePr>
            <p:cNvPr id="15" name="Diagram 14">
              <a:extLst>
                <a:ext uri="{FF2B5EF4-FFF2-40B4-BE49-F238E27FC236}">
                  <a16:creationId xmlns:a16="http://schemas.microsoft.com/office/drawing/2014/main" id="{34E68873-76EC-79D0-6472-84CAFAB247D7}"/>
                </a:ext>
              </a:extLst>
            </p:cNvPr>
            <p:cNvGraphicFramePr/>
            <p:nvPr>
              <p:extLst>
                <p:ext uri="{D42A27DB-BD31-4B8C-83A1-F6EECF244321}">
                  <p14:modId xmlns:p14="http://schemas.microsoft.com/office/powerpoint/2010/main" val="266344113"/>
                </p:ext>
              </p:extLst>
            </p:nvPr>
          </p:nvGraphicFramePr>
          <p:xfrm>
            <a:off x="395536" y="1898813"/>
            <a:ext cx="6682569" cy="9519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16" name="Skupina 15">
              <a:extLst>
                <a:ext uri="{FF2B5EF4-FFF2-40B4-BE49-F238E27FC236}">
                  <a16:creationId xmlns:a16="http://schemas.microsoft.com/office/drawing/2014/main" id="{C9414FC2-1E24-E529-B64D-D2974A9B0874}"/>
                </a:ext>
              </a:extLst>
            </p:cNvPr>
            <p:cNvGrpSpPr/>
            <p:nvPr/>
          </p:nvGrpSpPr>
          <p:grpSpPr>
            <a:xfrm>
              <a:off x="1009685" y="1556792"/>
              <a:ext cx="5434523" cy="372684"/>
              <a:chOff x="1310185" y="1973276"/>
              <a:chExt cx="7246031" cy="496912"/>
            </a:xfrm>
            <a:noFill/>
          </p:grpSpPr>
          <p:sp>
            <p:nvSpPr>
              <p:cNvPr id="51" name="TextovéPole 50">
                <a:extLst>
                  <a:ext uri="{FF2B5EF4-FFF2-40B4-BE49-F238E27FC236}">
                    <a16:creationId xmlns:a16="http://schemas.microsoft.com/office/drawing/2014/main" id="{2104B3C6-7D6A-A552-6A4F-5324F5C57F80}"/>
                  </a:ext>
                </a:extLst>
              </p:cNvPr>
              <p:cNvSpPr txBox="1"/>
              <p:nvPr/>
            </p:nvSpPr>
            <p:spPr>
              <a:xfrm>
                <a:off x="1310185" y="1977745"/>
                <a:ext cx="901960" cy="492443"/>
              </a:xfrm>
              <a:prstGeom prst="rect">
                <a:avLst/>
              </a:prstGeom>
              <a:grpFill/>
              <a:ln w="25400">
                <a:solidFill>
                  <a:schemeClr val="accent5">
                    <a:lumMod val="25000"/>
                  </a:schemeClr>
                </a:solidFill>
              </a:ln>
            </p:spPr>
            <p:txBody>
              <a:bodyPr wrap="square">
                <a:spAutoFit/>
              </a:bodyPr>
              <a:lstStyle/>
              <a:p>
                <a:pPr algn="ctr">
                  <a:defRPr/>
                </a:pPr>
                <a:r>
                  <a:rPr lang="cs-CZ" sz="900" dirty="0">
                    <a:solidFill>
                      <a:schemeClr val="accent5">
                        <a:lumMod val="25000"/>
                      </a:schemeClr>
                    </a:solidFill>
                  </a:rPr>
                  <a:t>Přihláška do tendru</a:t>
                </a:r>
              </a:p>
            </p:txBody>
          </p:sp>
          <p:sp>
            <p:nvSpPr>
              <p:cNvPr id="52" name="TextovéPole 51">
                <a:extLst>
                  <a:ext uri="{FF2B5EF4-FFF2-40B4-BE49-F238E27FC236}">
                    <a16:creationId xmlns:a16="http://schemas.microsoft.com/office/drawing/2014/main" id="{36B3B987-1B2F-4F76-087F-51D3DA042DC1}"/>
                  </a:ext>
                </a:extLst>
              </p:cNvPr>
              <p:cNvSpPr txBox="1"/>
              <p:nvPr/>
            </p:nvSpPr>
            <p:spPr>
              <a:xfrm>
                <a:off x="2513462" y="1973277"/>
                <a:ext cx="846161" cy="492443"/>
              </a:xfrm>
              <a:prstGeom prst="rect">
                <a:avLst/>
              </a:prstGeom>
              <a:grpFill/>
              <a:ln w="25400">
                <a:solidFill>
                  <a:schemeClr val="accent5">
                    <a:lumMod val="25000"/>
                  </a:schemeClr>
                </a:solidFill>
              </a:ln>
            </p:spPr>
            <p:txBody>
              <a:bodyPr>
                <a:spAutoFit/>
              </a:bodyPr>
              <a:lstStyle/>
              <a:p>
                <a:pPr algn="ctr">
                  <a:defRPr/>
                </a:pPr>
                <a:r>
                  <a:rPr lang="cs-CZ" sz="900" dirty="0">
                    <a:solidFill>
                      <a:schemeClr val="accent5">
                        <a:lumMod val="25000"/>
                      </a:schemeClr>
                    </a:solidFill>
                  </a:rPr>
                  <a:t>Výhra v tendru</a:t>
                </a:r>
              </a:p>
            </p:txBody>
          </p:sp>
          <p:sp>
            <p:nvSpPr>
              <p:cNvPr id="53" name="TextovéPole 52">
                <a:extLst>
                  <a:ext uri="{FF2B5EF4-FFF2-40B4-BE49-F238E27FC236}">
                    <a16:creationId xmlns:a16="http://schemas.microsoft.com/office/drawing/2014/main" id="{B4942388-F8A1-703E-3070-043E28A97636}"/>
                  </a:ext>
                </a:extLst>
              </p:cNvPr>
              <p:cNvSpPr txBox="1"/>
              <p:nvPr/>
            </p:nvSpPr>
            <p:spPr>
              <a:xfrm>
                <a:off x="4999631" y="1973279"/>
                <a:ext cx="841612" cy="492443"/>
              </a:xfrm>
              <a:prstGeom prst="rect">
                <a:avLst/>
              </a:prstGeom>
              <a:grpFill/>
              <a:ln w="25400">
                <a:solidFill>
                  <a:schemeClr val="accent5">
                    <a:lumMod val="25000"/>
                  </a:schemeClr>
                </a:solidFill>
              </a:ln>
            </p:spPr>
            <p:txBody>
              <a:bodyPr>
                <a:spAutoFit/>
              </a:bodyPr>
              <a:lstStyle/>
              <a:p>
                <a:pPr algn="ctr">
                  <a:defRPr/>
                </a:pPr>
                <a:r>
                  <a:rPr lang="cs-CZ" sz="900" dirty="0">
                    <a:solidFill>
                      <a:schemeClr val="accent5">
                        <a:lumMod val="25000"/>
                      </a:schemeClr>
                    </a:solidFill>
                  </a:rPr>
                  <a:t>Dodání díla</a:t>
                </a:r>
              </a:p>
            </p:txBody>
          </p:sp>
          <p:sp>
            <p:nvSpPr>
              <p:cNvPr id="54" name="TextovéPole 53">
                <a:extLst>
                  <a:ext uri="{FF2B5EF4-FFF2-40B4-BE49-F238E27FC236}">
                    <a16:creationId xmlns:a16="http://schemas.microsoft.com/office/drawing/2014/main" id="{089DE270-540B-8F1A-3073-4D7836D407CC}"/>
                  </a:ext>
                </a:extLst>
              </p:cNvPr>
              <p:cNvSpPr txBox="1"/>
              <p:nvPr/>
            </p:nvSpPr>
            <p:spPr>
              <a:xfrm>
                <a:off x="6216555" y="1973279"/>
                <a:ext cx="846161" cy="492443"/>
              </a:xfrm>
              <a:prstGeom prst="rect">
                <a:avLst/>
              </a:prstGeom>
              <a:grpFill/>
              <a:ln w="25400">
                <a:solidFill>
                  <a:srgbClr val="FF0000"/>
                </a:solidFill>
              </a:ln>
            </p:spPr>
            <p:txBody>
              <a:bodyPr>
                <a:spAutoFit/>
              </a:bodyPr>
              <a:lstStyle/>
              <a:p>
                <a:pPr algn="ctr">
                  <a:defRPr/>
                </a:pPr>
                <a:r>
                  <a:rPr lang="cs-CZ" sz="900" dirty="0">
                    <a:solidFill>
                      <a:schemeClr val="accent5">
                        <a:lumMod val="25000"/>
                      </a:schemeClr>
                    </a:solidFill>
                  </a:rPr>
                  <a:t>Předání díla</a:t>
                </a:r>
              </a:p>
            </p:txBody>
          </p:sp>
          <p:sp>
            <p:nvSpPr>
              <p:cNvPr id="55" name="TextovéPole 54">
                <a:extLst>
                  <a:ext uri="{FF2B5EF4-FFF2-40B4-BE49-F238E27FC236}">
                    <a16:creationId xmlns:a16="http://schemas.microsoft.com/office/drawing/2014/main" id="{A1B7D1E4-DE0B-C114-7F3C-7A7D227CE7F2}"/>
                  </a:ext>
                </a:extLst>
              </p:cNvPr>
              <p:cNvSpPr txBox="1"/>
              <p:nvPr/>
            </p:nvSpPr>
            <p:spPr>
              <a:xfrm>
                <a:off x="7383440" y="1973280"/>
                <a:ext cx="1172776" cy="492443"/>
              </a:xfrm>
              <a:prstGeom prst="rect">
                <a:avLst/>
              </a:prstGeom>
              <a:grpFill/>
              <a:ln w="25400">
                <a:solidFill>
                  <a:schemeClr val="accent5">
                    <a:lumMod val="25000"/>
                  </a:schemeClr>
                </a:solidFill>
              </a:ln>
            </p:spPr>
            <p:txBody>
              <a:bodyPr wrap="square">
                <a:spAutoFit/>
              </a:bodyPr>
              <a:lstStyle/>
              <a:p>
                <a:pPr algn="ctr">
                  <a:defRPr/>
                </a:pPr>
                <a:r>
                  <a:rPr lang="cs-CZ" sz="900" dirty="0">
                    <a:solidFill>
                      <a:schemeClr val="accent5">
                        <a:lumMod val="25000"/>
                      </a:schemeClr>
                    </a:solidFill>
                  </a:rPr>
                  <a:t>Konec záruční doby</a:t>
                </a:r>
              </a:p>
            </p:txBody>
          </p:sp>
          <p:sp>
            <p:nvSpPr>
              <p:cNvPr id="56" name="TextovéPole 55">
                <a:extLst>
                  <a:ext uri="{FF2B5EF4-FFF2-40B4-BE49-F238E27FC236}">
                    <a16:creationId xmlns:a16="http://schemas.microsoft.com/office/drawing/2014/main" id="{179C5ADA-3B06-ACBC-C32E-D218FABB2762}"/>
                  </a:ext>
                </a:extLst>
              </p:cNvPr>
              <p:cNvSpPr txBox="1"/>
              <p:nvPr/>
            </p:nvSpPr>
            <p:spPr>
              <a:xfrm>
                <a:off x="3741761" y="1973276"/>
                <a:ext cx="918213" cy="492443"/>
              </a:xfrm>
              <a:prstGeom prst="rect">
                <a:avLst/>
              </a:prstGeom>
              <a:grpFill/>
              <a:ln w="25400">
                <a:solidFill>
                  <a:schemeClr val="accent5">
                    <a:lumMod val="25000"/>
                  </a:schemeClr>
                </a:solidFill>
              </a:ln>
            </p:spPr>
            <p:txBody>
              <a:bodyPr wrap="square">
                <a:spAutoFit/>
              </a:bodyPr>
              <a:lstStyle/>
              <a:p>
                <a:pPr algn="ctr">
                  <a:defRPr/>
                </a:pPr>
                <a:r>
                  <a:rPr lang="cs-CZ" sz="900" dirty="0">
                    <a:solidFill>
                      <a:schemeClr val="accent5">
                        <a:lumMod val="25000"/>
                      </a:schemeClr>
                    </a:solidFill>
                  </a:rPr>
                  <a:t>Podpis kontraktu</a:t>
                </a:r>
              </a:p>
            </p:txBody>
          </p:sp>
        </p:grpSp>
        <p:cxnSp>
          <p:nvCxnSpPr>
            <p:cNvPr id="17" name="Přímá spojnice 16">
              <a:extLst>
                <a:ext uri="{FF2B5EF4-FFF2-40B4-BE49-F238E27FC236}">
                  <a16:creationId xmlns:a16="http://schemas.microsoft.com/office/drawing/2014/main" id="{C5CF9F53-2ABC-F12F-6949-5EFBE4B2236B}"/>
                </a:ext>
              </a:extLst>
            </p:cNvPr>
            <p:cNvCxnSpPr/>
            <p:nvPr/>
          </p:nvCxnSpPr>
          <p:spPr bwMode="auto">
            <a:xfrm flipH="1" flipV="1">
              <a:off x="1009311" y="1906259"/>
              <a:ext cx="317897" cy="248840"/>
            </a:xfrm>
            <a:prstGeom prst="line">
              <a:avLst/>
            </a:prstGeom>
            <a:noFill/>
            <a:ln w="28575" cap="flat" cmpd="sng" algn="ctr">
              <a:solidFill>
                <a:schemeClr val="accent5">
                  <a:lumMod val="2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Přímá spojnice 17">
              <a:extLst>
                <a:ext uri="{FF2B5EF4-FFF2-40B4-BE49-F238E27FC236}">
                  <a16:creationId xmlns:a16="http://schemas.microsoft.com/office/drawing/2014/main" id="{505A2928-9C2A-53A1-5119-E6F18DF29509}"/>
                </a:ext>
              </a:extLst>
            </p:cNvPr>
            <p:cNvCxnSpPr/>
            <p:nvPr/>
          </p:nvCxnSpPr>
          <p:spPr bwMode="auto">
            <a:xfrm flipH="1" flipV="1">
              <a:off x="1911806" y="1906259"/>
              <a:ext cx="397669" cy="248840"/>
            </a:xfrm>
            <a:prstGeom prst="line">
              <a:avLst/>
            </a:prstGeom>
            <a:noFill/>
            <a:ln w="28575" cap="flat" cmpd="sng" algn="ctr">
              <a:solidFill>
                <a:schemeClr val="accent5">
                  <a:lumMod val="2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Přímá spojnice 18">
              <a:extLst>
                <a:ext uri="{FF2B5EF4-FFF2-40B4-BE49-F238E27FC236}">
                  <a16:creationId xmlns:a16="http://schemas.microsoft.com/office/drawing/2014/main" id="{7F4B37AB-CD8B-590A-D46E-675272A91CE4}"/>
                </a:ext>
              </a:extLst>
            </p:cNvPr>
            <p:cNvCxnSpPr/>
            <p:nvPr/>
          </p:nvCxnSpPr>
          <p:spPr bwMode="auto">
            <a:xfrm flipH="1" flipV="1">
              <a:off x="2833349" y="1906259"/>
              <a:ext cx="407194" cy="248840"/>
            </a:xfrm>
            <a:prstGeom prst="line">
              <a:avLst/>
            </a:prstGeom>
            <a:noFill/>
            <a:ln w="28575" cap="flat" cmpd="sng" algn="ctr">
              <a:solidFill>
                <a:schemeClr val="accent5">
                  <a:lumMod val="2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Přímá spojnice 19">
              <a:extLst>
                <a:ext uri="{FF2B5EF4-FFF2-40B4-BE49-F238E27FC236}">
                  <a16:creationId xmlns:a16="http://schemas.microsoft.com/office/drawing/2014/main" id="{DC326236-43A4-A815-8083-1A104C056D57}"/>
                </a:ext>
              </a:extLst>
            </p:cNvPr>
            <p:cNvCxnSpPr/>
            <p:nvPr/>
          </p:nvCxnSpPr>
          <p:spPr bwMode="auto">
            <a:xfrm flipH="1" flipV="1">
              <a:off x="3776324" y="1906259"/>
              <a:ext cx="406003" cy="248840"/>
            </a:xfrm>
            <a:prstGeom prst="line">
              <a:avLst/>
            </a:prstGeom>
            <a:noFill/>
            <a:ln w="28575" cap="flat" cmpd="sng" algn="ctr">
              <a:solidFill>
                <a:schemeClr val="accent5">
                  <a:lumMod val="2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Přímá spojnice 20">
              <a:extLst>
                <a:ext uri="{FF2B5EF4-FFF2-40B4-BE49-F238E27FC236}">
                  <a16:creationId xmlns:a16="http://schemas.microsoft.com/office/drawing/2014/main" id="{0E6A450A-4BB4-1F4E-A67F-AFE478216661}"/>
                </a:ext>
              </a:extLst>
            </p:cNvPr>
            <p:cNvCxnSpPr/>
            <p:nvPr/>
          </p:nvCxnSpPr>
          <p:spPr bwMode="auto">
            <a:xfrm>
              <a:off x="4689533" y="1902686"/>
              <a:ext cx="425054" cy="252413"/>
            </a:xfrm>
            <a:prstGeom prst="line">
              <a:avLst/>
            </a:prstGeom>
            <a:noFill/>
            <a:ln w="28575" cap="flat" cmpd="sng" algn="ctr">
              <a:solidFill>
                <a:schemeClr val="accent5">
                  <a:lumMod val="2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Přímá spojnice 21">
              <a:extLst>
                <a:ext uri="{FF2B5EF4-FFF2-40B4-BE49-F238E27FC236}">
                  <a16:creationId xmlns:a16="http://schemas.microsoft.com/office/drawing/2014/main" id="{F87790F8-ABDA-5972-F5EE-E939BB98BCB5}"/>
                </a:ext>
              </a:extLst>
            </p:cNvPr>
            <p:cNvCxnSpPr/>
            <p:nvPr/>
          </p:nvCxnSpPr>
          <p:spPr bwMode="auto">
            <a:xfrm>
              <a:off x="5564643" y="1906259"/>
              <a:ext cx="501253" cy="248840"/>
            </a:xfrm>
            <a:prstGeom prst="line">
              <a:avLst/>
            </a:prstGeom>
            <a:noFill/>
            <a:ln w="28575" cap="flat" cmpd="sng" algn="ctr">
              <a:solidFill>
                <a:schemeClr val="accent5">
                  <a:lumMod val="2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3" name="Diagram 22">
              <a:extLst>
                <a:ext uri="{FF2B5EF4-FFF2-40B4-BE49-F238E27FC236}">
                  <a16:creationId xmlns:a16="http://schemas.microsoft.com/office/drawing/2014/main" id="{AC9742C6-AEE6-61D0-0413-6B32F0DC7A50}"/>
                </a:ext>
              </a:extLst>
            </p:cNvPr>
            <p:cNvGraphicFramePr/>
            <p:nvPr>
              <p:extLst>
                <p:ext uri="{D42A27DB-BD31-4B8C-83A1-F6EECF244321}">
                  <p14:modId xmlns:p14="http://schemas.microsoft.com/office/powerpoint/2010/main" val="2137861934"/>
                </p:ext>
              </p:extLst>
            </p:nvPr>
          </p:nvGraphicFramePr>
          <p:xfrm>
            <a:off x="1326995" y="2390131"/>
            <a:ext cx="3787253" cy="88028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nvGrpSpPr>
            <p:cNvPr id="24" name="Skupina 24">
              <a:extLst>
                <a:ext uri="{FF2B5EF4-FFF2-40B4-BE49-F238E27FC236}">
                  <a16:creationId xmlns:a16="http://schemas.microsoft.com/office/drawing/2014/main" id="{F26C843A-CBC1-207B-6D6A-351D80BC82CF}"/>
                </a:ext>
              </a:extLst>
            </p:cNvPr>
            <p:cNvGrpSpPr>
              <a:grpSpLocks/>
            </p:cNvGrpSpPr>
            <p:nvPr/>
          </p:nvGrpSpPr>
          <p:grpSpPr bwMode="auto">
            <a:xfrm>
              <a:off x="3081595" y="3122677"/>
              <a:ext cx="1989534" cy="256134"/>
              <a:chOff x="2377090" y="486759"/>
              <a:chExt cx="2653049" cy="366998"/>
            </a:xfrm>
          </p:grpSpPr>
          <p:sp>
            <p:nvSpPr>
              <p:cNvPr id="49" name="Dvojitá šipka 19">
                <a:extLst>
                  <a:ext uri="{FF2B5EF4-FFF2-40B4-BE49-F238E27FC236}">
                    <a16:creationId xmlns:a16="http://schemas.microsoft.com/office/drawing/2014/main" id="{AB98D77D-4B83-BD9B-5964-7BE45DDFEAEB}"/>
                  </a:ext>
                </a:extLst>
              </p:cNvPr>
              <p:cNvSpPr/>
              <p:nvPr/>
            </p:nvSpPr>
            <p:spPr>
              <a:xfrm>
                <a:off x="2377090" y="486759"/>
                <a:ext cx="2653049" cy="354840"/>
              </a:xfrm>
              <a:prstGeom prst="chevron">
                <a:avLst/>
              </a:pr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cs-CZ"/>
              </a:p>
            </p:txBody>
          </p:sp>
          <p:sp>
            <p:nvSpPr>
              <p:cNvPr id="50" name="Dvojitá šipka 4">
                <a:extLst>
                  <a:ext uri="{FF2B5EF4-FFF2-40B4-BE49-F238E27FC236}">
                    <a16:creationId xmlns:a16="http://schemas.microsoft.com/office/drawing/2014/main" id="{F1FC8252-AD83-5E87-4F54-60AC1B0A393D}"/>
                  </a:ext>
                </a:extLst>
              </p:cNvPr>
              <p:cNvSpPr/>
              <p:nvPr/>
            </p:nvSpPr>
            <p:spPr>
              <a:xfrm>
                <a:off x="2562483" y="498917"/>
                <a:ext cx="2297404" cy="354840"/>
              </a:xfrm>
              <a:prstGeom prst="rect">
                <a:avLst/>
              </a:prstGeom>
            </p:spPr>
            <p:style>
              <a:lnRef idx="0">
                <a:scrgbClr r="0" g="0" b="0"/>
              </a:lnRef>
              <a:fillRef idx="0">
                <a:scrgbClr r="0" g="0" b="0"/>
              </a:fillRef>
              <a:effectRef idx="0">
                <a:scrgbClr r="0" g="0" b="0"/>
              </a:effectRef>
              <a:fontRef idx="minor">
                <a:schemeClr val="lt1"/>
              </a:fontRef>
            </p:style>
            <p:txBody>
              <a:bodyPr lIns="42005" tIns="14002" rIns="14002" bIns="14002" spcCol="1270" anchor="ctr"/>
              <a:lstStyle/>
              <a:p>
                <a:pPr algn="ctr" defTabSz="466725">
                  <a:lnSpc>
                    <a:spcPct val="90000"/>
                  </a:lnSpc>
                  <a:spcAft>
                    <a:spcPct val="35000"/>
                  </a:spcAft>
                  <a:defRPr/>
                </a:pPr>
                <a:r>
                  <a:rPr lang="cs-CZ" sz="1050" dirty="0"/>
                  <a:t>Předexportní úvěr</a:t>
                </a:r>
              </a:p>
            </p:txBody>
          </p:sp>
        </p:grpSp>
        <p:grpSp>
          <p:nvGrpSpPr>
            <p:cNvPr id="25" name="Skupina 34">
              <a:extLst>
                <a:ext uri="{FF2B5EF4-FFF2-40B4-BE49-F238E27FC236}">
                  <a16:creationId xmlns:a16="http://schemas.microsoft.com/office/drawing/2014/main" id="{24039B34-83B4-6E70-4250-E0C85E7CB190}"/>
                </a:ext>
              </a:extLst>
            </p:cNvPr>
            <p:cNvGrpSpPr>
              <a:grpSpLocks/>
            </p:cNvGrpSpPr>
            <p:nvPr/>
          </p:nvGrpSpPr>
          <p:grpSpPr bwMode="auto">
            <a:xfrm>
              <a:off x="5095785" y="3250931"/>
              <a:ext cx="1989534" cy="247650"/>
              <a:chOff x="2392183" y="409433"/>
              <a:chExt cx="2653049" cy="354840"/>
            </a:xfrm>
          </p:grpSpPr>
          <p:sp>
            <p:nvSpPr>
              <p:cNvPr id="47" name="Dvojitá šipka 22">
                <a:extLst>
                  <a:ext uri="{FF2B5EF4-FFF2-40B4-BE49-F238E27FC236}">
                    <a16:creationId xmlns:a16="http://schemas.microsoft.com/office/drawing/2014/main" id="{EACF65CF-E529-F451-479A-042E1D0EE76D}"/>
                  </a:ext>
                </a:extLst>
              </p:cNvPr>
              <p:cNvSpPr/>
              <p:nvPr/>
            </p:nvSpPr>
            <p:spPr>
              <a:xfrm>
                <a:off x="2392183" y="409433"/>
                <a:ext cx="2653049" cy="354840"/>
              </a:xfrm>
              <a:prstGeom prst="chevron">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cs-CZ"/>
              </a:p>
            </p:txBody>
          </p:sp>
          <p:sp>
            <p:nvSpPr>
              <p:cNvPr id="48" name="Dvojitá šipka 4">
                <a:extLst>
                  <a:ext uri="{FF2B5EF4-FFF2-40B4-BE49-F238E27FC236}">
                    <a16:creationId xmlns:a16="http://schemas.microsoft.com/office/drawing/2014/main" id="{D4606C2B-7BAF-7684-15AC-34066B6346AB}"/>
                  </a:ext>
                </a:extLst>
              </p:cNvPr>
              <p:cNvSpPr/>
              <p:nvPr/>
            </p:nvSpPr>
            <p:spPr>
              <a:xfrm>
                <a:off x="2570006" y="409433"/>
                <a:ext cx="2297404" cy="354840"/>
              </a:xfrm>
              <a:prstGeom prst="rect">
                <a:avLst/>
              </a:prstGeom>
            </p:spPr>
            <p:style>
              <a:lnRef idx="0">
                <a:scrgbClr r="0" g="0" b="0"/>
              </a:lnRef>
              <a:fillRef idx="0">
                <a:scrgbClr r="0" g="0" b="0"/>
              </a:fillRef>
              <a:effectRef idx="0">
                <a:scrgbClr r="0" g="0" b="0"/>
              </a:effectRef>
              <a:fontRef idx="minor">
                <a:schemeClr val="lt1"/>
              </a:fontRef>
            </p:style>
            <p:txBody>
              <a:bodyPr lIns="42005" tIns="14002" rIns="14002" bIns="14002" spcCol="1270" anchor="ctr"/>
              <a:lstStyle/>
              <a:p>
                <a:pPr algn="ctr" defTabSz="466725">
                  <a:lnSpc>
                    <a:spcPct val="90000"/>
                  </a:lnSpc>
                  <a:spcAft>
                    <a:spcPct val="35000"/>
                  </a:spcAft>
                  <a:defRPr/>
                </a:pPr>
                <a:r>
                  <a:rPr lang="cs-CZ" sz="1050" dirty="0"/>
                  <a:t>Odkup pohledávky</a:t>
                </a:r>
              </a:p>
            </p:txBody>
          </p:sp>
        </p:grpSp>
        <p:grpSp>
          <p:nvGrpSpPr>
            <p:cNvPr id="26" name="Skupina 25">
              <a:extLst>
                <a:ext uri="{FF2B5EF4-FFF2-40B4-BE49-F238E27FC236}">
                  <a16:creationId xmlns:a16="http://schemas.microsoft.com/office/drawing/2014/main" id="{233FEDE8-9ED9-7E02-BE57-AB2B702620B7}"/>
                </a:ext>
              </a:extLst>
            </p:cNvPr>
            <p:cNvGrpSpPr>
              <a:grpSpLocks/>
            </p:cNvGrpSpPr>
            <p:nvPr/>
          </p:nvGrpSpPr>
          <p:grpSpPr bwMode="auto">
            <a:xfrm>
              <a:off x="3150677" y="2646417"/>
              <a:ext cx="3927428" cy="259850"/>
              <a:chOff x="2443818" y="292839"/>
              <a:chExt cx="5237236" cy="372321"/>
            </a:xfrm>
          </p:grpSpPr>
          <p:sp>
            <p:nvSpPr>
              <p:cNvPr id="45" name="Dvojitá šipka 25">
                <a:extLst>
                  <a:ext uri="{FF2B5EF4-FFF2-40B4-BE49-F238E27FC236}">
                    <a16:creationId xmlns:a16="http://schemas.microsoft.com/office/drawing/2014/main" id="{6DC558DB-660F-BF1B-EC14-B337A358BBF9}"/>
                  </a:ext>
                </a:extLst>
              </p:cNvPr>
              <p:cNvSpPr/>
              <p:nvPr/>
            </p:nvSpPr>
            <p:spPr>
              <a:xfrm>
                <a:off x="2443818" y="292839"/>
                <a:ext cx="5237236" cy="354840"/>
              </a:xfrm>
              <a:prstGeom prst="chevron">
                <a:avLst/>
              </a:pr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cs-CZ"/>
              </a:p>
            </p:txBody>
          </p:sp>
          <p:sp>
            <p:nvSpPr>
              <p:cNvPr id="46" name="Dvojitá šipka 4">
                <a:extLst>
                  <a:ext uri="{FF2B5EF4-FFF2-40B4-BE49-F238E27FC236}">
                    <a16:creationId xmlns:a16="http://schemas.microsoft.com/office/drawing/2014/main" id="{8C088995-E020-3D61-2E33-E2A997BD2AAE}"/>
                  </a:ext>
                </a:extLst>
              </p:cNvPr>
              <p:cNvSpPr/>
              <p:nvPr/>
            </p:nvSpPr>
            <p:spPr>
              <a:xfrm>
                <a:off x="2551181" y="310320"/>
                <a:ext cx="4787818" cy="354840"/>
              </a:xfrm>
              <a:prstGeom prst="rect">
                <a:avLst/>
              </a:prstGeom>
            </p:spPr>
            <p:style>
              <a:lnRef idx="0">
                <a:scrgbClr r="0" g="0" b="0"/>
              </a:lnRef>
              <a:fillRef idx="0">
                <a:scrgbClr r="0" g="0" b="0"/>
              </a:fillRef>
              <a:effectRef idx="0">
                <a:scrgbClr r="0" g="0" b="0"/>
              </a:effectRef>
              <a:fontRef idx="minor">
                <a:schemeClr val="lt1"/>
              </a:fontRef>
            </p:style>
            <p:txBody>
              <a:bodyPr lIns="42005" tIns="14002" rIns="14002" bIns="14002" spcCol="1270" anchor="ctr"/>
              <a:lstStyle/>
              <a:p>
                <a:pPr algn="ctr" defTabSz="466725">
                  <a:lnSpc>
                    <a:spcPct val="90000"/>
                  </a:lnSpc>
                  <a:spcAft>
                    <a:spcPct val="35000"/>
                  </a:spcAft>
                  <a:defRPr/>
                </a:pPr>
                <a:r>
                  <a:rPr lang="cs-CZ" sz="1050" dirty="0"/>
                  <a:t>Financování exportního kontraktu: výrobní fáze i pohledávky z kontraktu</a:t>
                </a:r>
              </a:p>
            </p:txBody>
          </p:sp>
        </p:grpSp>
        <p:grpSp>
          <p:nvGrpSpPr>
            <p:cNvPr id="27" name="Skupina 34">
              <a:extLst>
                <a:ext uri="{FF2B5EF4-FFF2-40B4-BE49-F238E27FC236}">
                  <a16:creationId xmlns:a16="http://schemas.microsoft.com/office/drawing/2014/main" id="{5E19B471-7F68-246B-99B0-56C758C19F89}"/>
                </a:ext>
              </a:extLst>
            </p:cNvPr>
            <p:cNvGrpSpPr>
              <a:grpSpLocks/>
            </p:cNvGrpSpPr>
            <p:nvPr/>
          </p:nvGrpSpPr>
          <p:grpSpPr bwMode="auto">
            <a:xfrm>
              <a:off x="5071129" y="2953265"/>
              <a:ext cx="1989534" cy="257918"/>
              <a:chOff x="2439020" y="394721"/>
              <a:chExt cx="2653049" cy="369552"/>
            </a:xfrm>
          </p:grpSpPr>
          <p:sp>
            <p:nvSpPr>
              <p:cNvPr id="43" name="Dvojitá šipka 28">
                <a:extLst>
                  <a:ext uri="{FF2B5EF4-FFF2-40B4-BE49-F238E27FC236}">
                    <a16:creationId xmlns:a16="http://schemas.microsoft.com/office/drawing/2014/main" id="{C4ADB544-FC6A-107E-3D3D-68CCEAADF5B5}"/>
                  </a:ext>
                </a:extLst>
              </p:cNvPr>
              <p:cNvSpPr/>
              <p:nvPr/>
            </p:nvSpPr>
            <p:spPr>
              <a:xfrm>
                <a:off x="2439020" y="394721"/>
                <a:ext cx="2653049" cy="354840"/>
              </a:xfrm>
              <a:prstGeom prst="chevron">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cs-CZ"/>
              </a:p>
            </p:txBody>
          </p:sp>
          <p:sp>
            <p:nvSpPr>
              <p:cNvPr id="44" name="Dvojitá šipka 4">
                <a:extLst>
                  <a:ext uri="{FF2B5EF4-FFF2-40B4-BE49-F238E27FC236}">
                    <a16:creationId xmlns:a16="http://schemas.microsoft.com/office/drawing/2014/main" id="{70BB89FD-5998-F617-1A62-819021697DC4}"/>
                  </a:ext>
                </a:extLst>
              </p:cNvPr>
              <p:cNvSpPr/>
              <p:nvPr/>
            </p:nvSpPr>
            <p:spPr>
              <a:xfrm>
                <a:off x="2709723" y="409433"/>
                <a:ext cx="2297404" cy="354840"/>
              </a:xfrm>
              <a:prstGeom prst="rect">
                <a:avLst/>
              </a:prstGeom>
            </p:spPr>
            <p:style>
              <a:lnRef idx="0">
                <a:scrgbClr r="0" g="0" b="0"/>
              </a:lnRef>
              <a:fillRef idx="0">
                <a:scrgbClr r="0" g="0" b="0"/>
              </a:fillRef>
              <a:effectRef idx="0">
                <a:scrgbClr r="0" g="0" b="0"/>
              </a:effectRef>
              <a:fontRef idx="minor">
                <a:schemeClr val="lt1"/>
              </a:fontRef>
            </p:style>
            <p:txBody>
              <a:bodyPr lIns="42005" tIns="14002" rIns="14002" bIns="14002" spcCol="1270" anchor="ctr"/>
              <a:lstStyle/>
              <a:p>
                <a:pPr algn="ctr" defTabSz="466725">
                  <a:lnSpc>
                    <a:spcPct val="90000"/>
                  </a:lnSpc>
                  <a:spcAft>
                    <a:spcPct val="35000"/>
                  </a:spcAft>
                  <a:defRPr/>
                </a:pPr>
                <a:r>
                  <a:rPr lang="cs-CZ" sz="1050" dirty="0"/>
                  <a:t>Odběratelský úvěr</a:t>
                </a:r>
              </a:p>
            </p:txBody>
          </p:sp>
        </p:grpSp>
        <p:grpSp>
          <p:nvGrpSpPr>
            <p:cNvPr id="29" name="Skupina 24">
              <a:extLst>
                <a:ext uri="{FF2B5EF4-FFF2-40B4-BE49-F238E27FC236}">
                  <a16:creationId xmlns:a16="http://schemas.microsoft.com/office/drawing/2014/main" id="{DA0C6F05-59F7-0FE3-1D7F-BEC29FED3166}"/>
                </a:ext>
              </a:extLst>
            </p:cNvPr>
            <p:cNvGrpSpPr>
              <a:grpSpLocks/>
            </p:cNvGrpSpPr>
            <p:nvPr/>
          </p:nvGrpSpPr>
          <p:grpSpPr bwMode="auto">
            <a:xfrm>
              <a:off x="3043296" y="4490936"/>
              <a:ext cx="4055666" cy="270673"/>
              <a:chOff x="2312845" y="565473"/>
              <a:chExt cx="2653049" cy="387827"/>
            </a:xfrm>
          </p:grpSpPr>
          <p:sp>
            <p:nvSpPr>
              <p:cNvPr id="39" name="Dvojitá šipka 40">
                <a:extLst>
                  <a:ext uri="{FF2B5EF4-FFF2-40B4-BE49-F238E27FC236}">
                    <a16:creationId xmlns:a16="http://schemas.microsoft.com/office/drawing/2014/main" id="{7923ECD4-6CCF-4546-0D7B-CCB376AC12A1}"/>
                  </a:ext>
                </a:extLst>
              </p:cNvPr>
              <p:cNvSpPr/>
              <p:nvPr/>
            </p:nvSpPr>
            <p:spPr>
              <a:xfrm>
                <a:off x="2312845" y="565473"/>
                <a:ext cx="2653049" cy="354840"/>
              </a:xfrm>
              <a:prstGeom prst="chevron">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cs-CZ"/>
              </a:p>
            </p:txBody>
          </p:sp>
          <p:sp>
            <p:nvSpPr>
              <p:cNvPr id="40" name="Dvojitá šipka 4">
                <a:extLst>
                  <a:ext uri="{FF2B5EF4-FFF2-40B4-BE49-F238E27FC236}">
                    <a16:creationId xmlns:a16="http://schemas.microsoft.com/office/drawing/2014/main" id="{4D56D953-EE35-EE91-7C3D-41D401099F5B}"/>
                  </a:ext>
                </a:extLst>
              </p:cNvPr>
              <p:cNvSpPr/>
              <p:nvPr/>
            </p:nvSpPr>
            <p:spPr>
              <a:xfrm>
                <a:off x="2567202" y="598460"/>
                <a:ext cx="2297404" cy="354840"/>
              </a:xfrm>
              <a:prstGeom prst="rect">
                <a:avLst/>
              </a:prstGeom>
            </p:spPr>
            <p:style>
              <a:lnRef idx="0">
                <a:scrgbClr r="0" g="0" b="0"/>
              </a:lnRef>
              <a:fillRef idx="0">
                <a:scrgbClr r="0" g="0" b="0"/>
              </a:fillRef>
              <a:effectRef idx="0">
                <a:scrgbClr r="0" g="0" b="0"/>
              </a:effectRef>
              <a:fontRef idx="minor">
                <a:schemeClr val="lt1"/>
              </a:fontRef>
            </p:style>
            <p:txBody>
              <a:bodyPr lIns="42005" tIns="14002" rIns="14002" bIns="14002" spcCol="1270" anchor="ctr"/>
              <a:lstStyle/>
              <a:p>
                <a:pPr algn="ctr" defTabSz="466725">
                  <a:lnSpc>
                    <a:spcPct val="90000"/>
                  </a:lnSpc>
                  <a:spcAft>
                    <a:spcPct val="35000"/>
                  </a:spcAft>
                  <a:defRPr/>
                </a:pPr>
                <a:r>
                  <a:rPr lang="cs-CZ" sz="1050" dirty="0"/>
                  <a:t>Dokumentární akreditiv</a:t>
                </a:r>
              </a:p>
            </p:txBody>
          </p:sp>
        </p:grpSp>
        <p:grpSp>
          <p:nvGrpSpPr>
            <p:cNvPr id="30" name="Skupina 24">
              <a:extLst>
                <a:ext uri="{FF2B5EF4-FFF2-40B4-BE49-F238E27FC236}">
                  <a16:creationId xmlns:a16="http://schemas.microsoft.com/office/drawing/2014/main" id="{05788FC9-B481-C64A-E1F3-9D1AC122DEF1}"/>
                </a:ext>
              </a:extLst>
            </p:cNvPr>
            <p:cNvGrpSpPr>
              <a:grpSpLocks/>
            </p:cNvGrpSpPr>
            <p:nvPr/>
          </p:nvGrpSpPr>
          <p:grpSpPr bwMode="auto">
            <a:xfrm>
              <a:off x="1340637" y="4179747"/>
              <a:ext cx="5758325" cy="247651"/>
              <a:chOff x="2339563" y="632186"/>
              <a:chExt cx="2653049" cy="354841"/>
            </a:xfrm>
          </p:grpSpPr>
          <p:sp>
            <p:nvSpPr>
              <p:cNvPr id="37" name="Dvojitá šipka 43">
                <a:extLst>
                  <a:ext uri="{FF2B5EF4-FFF2-40B4-BE49-F238E27FC236}">
                    <a16:creationId xmlns:a16="http://schemas.microsoft.com/office/drawing/2014/main" id="{41804CB5-EEBF-635E-25E1-7AA78C4F6C58}"/>
                  </a:ext>
                </a:extLst>
              </p:cNvPr>
              <p:cNvSpPr/>
              <p:nvPr/>
            </p:nvSpPr>
            <p:spPr>
              <a:xfrm>
                <a:off x="2339563" y="632187"/>
                <a:ext cx="2653049" cy="354840"/>
              </a:xfrm>
              <a:prstGeom prst="chevron">
                <a:avLst/>
              </a:pr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cs-CZ"/>
              </a:p>
            </p:txBody>
          </p:sp>
          <p:sp>
            <p:nvSpPr>
              <p:cNvPr id="38" name="Dvojitá šipka 4">
                <a:extLst>
                  <a:ext uri="{FF2B5EF4-FFF2-40B4-BE49-F238E27FC236}">
                    <a16:creationId xmlns:a16="http://schemas.microsoft.com/office/drawing/2014/main" id="{EB4A0AD5-BCB7-855C-4667-BDA2986714B2}"/>
                  </a:ext>
                </a:extLst>
              </p:cNvPr>
              <p:cNvSpPr/>
              <p:nvPr/>
            </p:nvSpPr>
            <p:spPr>
              <a:xfrm>
                <a:off x="2563899" y="632186"/>
                <a:ext cx="2297404" cy="354840"/>
              </a:xfrm>
              <a:prstGeom prst="rect">
                <a:avLst/>
              </a:prstGeom>
            </p:spPr>
            <p:style>
              <a:lnRef idx="0">
                <a:scrgbClr r="0" g="0" b="0"/>
              </a:lnRef>
              <a:fillRef idx="0">
                <a:scrgbClr r="0" g="0" b="0"/>
              </a:fillRef>
              <a:effectRef idx="0">
                <a:scrgbClr r="0" g="0" b="0"/>
              </a:effectRef>
              <a:fontRef idx="minor">
                <a:schemeClr val="lt1"/>
              </a:fontRef>
            </p:style>
            <p:txBody>
              <a:bodyPr lIns="42005" tIns="14002" rIns="14002" bIns="14002" spcCol="1270" anchor="ctr"/>
              <a:lstStyle/>
              <a:p>
                <a:pPr algn="ctr" defTabSz="466725">
                  <a:lnSpc>
                    <a:spcPct val="90000"/>
                  </a:lnSpc>
                  <a:spcAft>
                    <a:spcPct val="35000"/>
                  </a:spcAft>
                  <a:defRPr/>
                </a:pPr>
                <a:r>
                  <a:rPr lang="cs-CZ" sz="1050" dirty="0"/>
                  <a:t>Bankovní garance – sledování účelovosti / průběhu obchodního případu</a:t>
                </a:r>
              </a:p>
            </p:txBody>
          </p:sp>
        </p:grpSp>
        <p:sp>
          <p:nvSpPr>
            <p:cNvPr id="36" name="Dvojitá šipka 4">
              <a:extLst>
                <a:ext uri="{FF2B5EF4-FFF2-40B4-BE49-F238E27FC236}">
                  <a16:creationId xmlns:a16="http://schemas.microsoft.com/office/drawing/2014/main" id="{6A385FD5-45A3-3CCF-EC45-6C1012620E78}"/>
                </a:ext>
              </a:extLst>
            </p:cNvPr>
            <p:cNvSpPr/>
            <p:nvPr/>
          </p:nvSpPr>
          <p:spPr bwMode="auto">
            <a:xfrm>
              <a:off x="3257213" y="3414505"/>
              <a:ext cx="1722834" cy="247650"/>
            </a:xfrm>
            <a:prstGeom prst="rect">
              <a:avLst/>
            </a:prstGeom>
          </p:spPr>
          <p:style>
            <a:lnRef idx="0">
              <a:scrgbClr r="0" g="0" b="0"/>
            </a:lnRef>
            <a:fillRef idx="0">
              <a:scrgbClr r="0" g="0" b="0"/>
            </a:fillRef>
            <a:effectRef idx="0">
              <a:scrgbClr r="0" g="0" b="0"/>
            </a:effectRef>
            <a:fontRef idx="minor">
              <a:schemeClr val="lt1"/>
            </a:fontRef>
          </p:style>
          <p:txBody>
            <a:bodyPr lIns="42005" tIns="14002" rIns="14002" bIns="14002" spcCol="1270" anchor="ctr"/>
            <a:lstStyle/>
            <a:p>
              <a:pPr algn="ctr" defTabSz="466725">
                <a:lnSpc>
                  <a:spcPct val="90000"/>
                </a:lnSpc>
                <a:spcAft>
                  <a:spcPct val="35000"/>
                </a:spcAft>
                <a:defRPr/>
              </a:pPr>
              <a:r>
                <a:rPr lang="cs-CZ" sz="1050" dirty="0"/>
                <a:t>Účelový kontokorent</a:t>
              </a:r>
            </a:p>
          </p:txBody>
        </p:sp>
        <p:grpSp>
          <p:nvGrpSpPr>
            <p:cNvPr id="32" name="Skupina 24">
              <a:extLst>
                <a:ext uri="{FF2B5EF4-FFF2-40B4-BE49-F238E27FC236}">
                  <a16:creationId xmlns:a16="http://schemas.microsoft.com/office/drawing/2014/main" id="{446B6964-E9F6-F276-66AB-0D38BE9241AD}"/>
                </a:ext>
              </a:extLst>
            </p:cNvPr>
            <p:cNvGrpSpPr>
              <a:grpSpLocks/>
            </p:cNvGrpSpPr>
            <p:nvPr/>
          </p:nvGrpSpPr>
          <p:grpSpPr bwMode="auto">
            <a:xfrm>
              <a:off x="3164319" y="3562120"/>
              <a:ext cx="3934643" cy="283880"/>
              <a:chOff x="2401382" y="202372"/>
              <a:chExt cx="2653049" cy="406750"/>
            </a:xfrm>
          </p:grpSpPr>
          <p:sp>
            <p:nvSpPr>
              <p:cNvPr id="33" name="Dvojitá šipka 50">
                <a:extLst>
                  <a:ext uri="{FF2B5EF4-FFF2-40B4-BE49-F238E27FC236}">
                    <a16:creationId xmlns:a16="http://schemas.microsoft.com/office/drawing/2014/main" id="{FFFE42BC-752C-0940-0C75-AE753DA67834}"/>
                  </a:ext>
                </a:extLst>
              </p:cNvPr>
              <p:cNvSpPr/>
              <p:nvPr/>
            </p:nvSpPr>
            <p:spPr>
              <a:xfrm>
                <a:off x="2401382" y="202372"/>
                <a:ext cx="2653049" cy="354840"/>
              </a:xfrm>
              <a:prstGeom prst="chevron">
                <a:avLst/>
              </a:pr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cs-CZ"/>
              </a:p>
            </p:txBody>
          </p:sp>
          <p:sp>
            <p:nvSpPr>
              <p:cNvPr id="34" name="Dvojitá šipka 4">
                <a:extLst>
                  <a:ext uri="{FF2B5EF4-FFF2-40B4-BE49-F238E27FC236}">
                    <a16:creationId xmlns:a16="http://schemas.microsoft.com/office/drawing/2014/main" id="{D841C758-57F4-4869-FB3C-A29C357CA673}"/>
                  </a:ext>
                </a:extLst>
              </p:cNvPr>
              <p:cNvSpPr/>
              <p:nvPr/>
            </p:nvSpPr>
            <p:spPr>
              <a:xfrm>
                <a:off x="2563669" y="254282"/>
                <a:ext cx="2297404" cy="354840"/>
              </a:xfrm>
              <a:prstGeom prst="rect">
                <a:avLst/>
              </a:prstGeom>
            </p:spPr>
            <p:style>
              <a:lnRef idx="0">
                <a:scrgbClr r="0" g="0" b="0"/>
              </a:lnRef>
              <a:fillRef idx="0">
                <a:scrgbClr r="0" g="0" b="0"/>
              </a:fillRef>
              <a:effectRef idx="0">
                <a:scrgbClr r="0" g="0" b="0"/>
              </a:effectRef>
              <a:fontRef idx="minor">
                <a:schemeClr val="lt1"/>
              </a:fontRef>
            </p:style>
            <p:txBody>
              <a:bodyPr lIns="42005" tIns="14002" rIns="14002" bIns="14002" spcCol="1270" anchor="ctr"/>
              <a:lstStyle/>
              <a:p>
                <a:pPr algn="ctr" defTabSz="466725">
                  <a:lnSpc>
                    <a:spcPct val="90000"/>
                  </a:lnSpc>
                  <a:spcAft>
                    <a:spcPct val="35000"/>
                  </a:spcAft>
                  <a:defRPr/>
                </a:pPr>
                <a:r>
                  <a:rPr lang="cs-CZ" sz="1050" dirty="0"/>
                  <a:t>Projektové financování</a:t>
                </a:r>
              </a:p>
            </p:txBody>
          </p:sp>
        </p:grpSp>
      </p:grpSp>
      <p:sp>
        <p:nvSpPr>
          <p:cNvPr id="57" name="Dvojitá šipka 50">
            <a:extLst>
              <a:ext uri="{FF2B5EF4-FFF2-40B4-BE49-F238E27FC236}">
                <a16:creationId xmlns:a16="http://schemas.microsoft.com/office/drawing/2014/main" id="{3BBD424F-FB6C-FCBA-AAF1-BCDF56FDC5A9}"/>
              </a:ext>
            </a:extLst>
          </p:cNvPr>
          <p:cNvSpPr/>
          <p:nvPr/>
        </p:nvSpPr>
        <p:spPr bwMode="auto">
          <a:xfrm>
            <a:off x="5264894" y="4276229"/>
            <a:ext cx="4673285" cy="281431"/>
          </a:xfrm>
          <a:prstGeom prst="chevron">
            <a:avLst/>
          </a:pr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cs-CZ"/>
          </a:p>
        </p:txBody>
      </p:sp>
      <p:sp>
        <p:nvSpPr>
          <p:cNvPr id="59" name="Dvojitá šipka 4">
            <a:extLst>
              <a:ext uri="{FF2B5EF4-FFF2-40B4-BE49-F238E27FC236}">
                <a16:creationId xmlns:a16="http://schemas.microsoft.com/office/drawing/2014/main" id="{005CDD7A-235F-635F-A041-AC39333D6D3F}"/>
              </a:ext>
            </a:extLst>
          </p:cNvPr>
          <p:cNvSpPr/>
          <p:nvPr/>
        </p:nvSpPr>
        <p:spPr bwMode="auto">
          <a:xfrm>
            <a:off x="5578125" y="4302376"/>
            <a:ext cx="4046824" cy="281431"/>
          </a:xfrm>
          <a:prstGeom prst="rect">
            <a:avLst/>
          </a:prstGeom>
        </p:spPr>
        <p:style>
          <a:lnRef idx="0">
            <a:scrgbClr r="0" g="0" b="0"/>
          </a:lnRef>
          <a:fillRef idx="0">
            <a:scrgbClr r="0" g="0" b="0"/>
          </a:fillRef>
          <a:effectRef idx="0">
            <a:scrgbClr r="0" g="0" b="0"/>
          </a:effectRef>
          <a:fontRef idx="minor">
            <a:schemeClr val="lt1"/>
          </a:fontRef>
        </p:style>
        <p:txBody>
          <a:bodyPr lIns="42005" tIns="14002" rIns="14002" bIns="14002" spcCol="1270" anchor="ctr"/>
          <a:lstStyle/>
          <a:p>
            <a:pPr algn="ctr" defTabSz="466725">
              <a:lnSpc>
                <a:spcPct val="90000"/>
              </a:lnSpc>
              <a:spcAft>
                <a:spcPct val="35000"/>
              </a:spcAft>
              <a:defRPr/>
            </a:pPr>
            <a:r>
              <a:rPr lang="cs-CZ" sz="1050" dirty="0"/>
              <a:t>Investiční úvěr</a:t>
            </a:r>
          </a:p>
        </p:txBody>
      </p:sp>
    </p:spTree>
    <p:extLst>
      <p:ext uri="{BB962C8B-B14F-4D97-AF65-F5344CB8AC3E}">
        <p14:creationId xmlns:p14="http://schemas.microsoft.com/office/powerpoint/2010/main" val="2845621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DF6ED5-BE24-D2BF-C8FB-E078B8385587}"/>
              </a:ext>
            </a:extLst>
          </p:cNvPr>
          <p:cNvSpPr>
            <a:spLocks noGrp="1"/>
          </p:cNvSpPr>
          <p:nvPr>
            <p:ph type="title"/>
          </p:nvPr>
        </p:nvSpPr>
        <p:spPr/>
        <p:txBody>
          <a:bodyPr/>
          <a:lstStyle/>
          <a:p>
            <a:r>
              <a:rPr lang="cs-CZ" dirty="0"/>
              <a:t>Pojištění financování odběratele</a:t>
            </a:r>
          </a:p>
        </p:txBody>
      </p:sp>
      <p:sp>
        <p:nvSpPr>
          <p:cNvPr id="4" name="Zástupný symbol pro číslo snímku 3">
            <a:extLst>
              <a:ext uri="{FF2B5EF4-FFF2-40B4-BE49-F238E27FC236}">
                <a16:creationId xmlns:a16="http://schemas.microsoft.com/office/drawing/2014/main" id="{61223B3B-F220-E032-7959-30B665C2E956}"/>
              </a:ext>
            </a:extLst>
          </p:cNvPr>
          <p:cNvSpPr>
            <a:spLocks noGrp="1"/>
          </p:cNvSpPr>
          <p:nvPr>
            <p:ph type="sldNum" sz="quarter" idx="12"/>
          </p:nvPr>
        </p:nvSpPr>
        <p:spPr/>
        <p:txBody>
          <a:bodyPr/>
          <a:lstStyle/>
          <a:p>
            <a:fld id="{D7B9C54F-16C5-4EB8-88E5-86726EC281AE}" type="slidenum">
              <a:rPr lang="cs-CZ" smtClean="0"/>
              <a:t>9</a:t>
            </a:fld>
            <a:endParaRPr lang="cs-CZ" dirty="0"/>
          </a:p>
        </p:txBody>
      </p:sp>
      <p:sp>
        <p:nvSpPr>
          <p:cNvPr id="6" name="Zástupný symbol pro text 2">
            <a:extLst>
              <a:ext uri="{FF2B5EF4-FFF2-40B4-BE49-F238E27FC236}">
                <a16:creationId xmlns:a16="http://schemas.microsoft.com/office/drawing/2014/main" id="{AE12735D-C7FF-3128-694C-A2F8983532A2}"/>
              </a:ext>
            </a:extLst>
          </p:cNvPr>
          <p:cNvSpPr txBox="1">
            <a:spLocks/>
          </p:cNvSpPr>
          <p:nvPr/>
        </p:nvSpPr>
        <p:spPr>
          <a:xfrm>
            <a:off x="532014" y="1080652"/>
            <a:ext cx="10791767" cy="2520279"/>
          </a:xfrm>
          <a:prstGeom prst="rect">
            <a:avLst/>
          </a:prstGeom>
        </p:spPr>
        <p:txBody>
          <a:bodyPr vert="horz" lIns="91440" tIns="45720" rIns="91440" bIns="45720" rtlCol="0">
            <a:noAutofit/>
          </a:bodyPr>
          <a:lstStyle>
            <a:lvl1pPr marL="365125" indent="-365125" algn="l" defTabSz="914400" rtl="0" eaLnBrk="1" latinLnBrk="0" hangingPunct="1">
              <a:lnSpc>
                <a:spcPct val="150000"/>
              </a:lnSpc>
              <a:spcBef>
                <a:spcPts val="0"/>
              </a:spcBef>
              <a:buClr>
                <a:schemeClr val="tx2"/>
              </a:buClr>
              <a:buFont typeface="Wingdings" panose="05000000000000000000" pitchFamily="2" charset="2"/>
              <a:buChar char="n"/>
              <a:defRPr sz="2000" kern="1200">
                <a:solidFill>
                  <a:srgbClr val="003563"/>
                </a:solidFill>
                <a:latin typeface="+mn-lt"/>
                <a:ea typeface="+mn-ea"/>
                <a:cs typeface="+mn-cs"/>
              </a:defRPr>
            </a:lvl1pPr>
            <a:lvl2pPr marL="814388" indent="-365125" algn="l" defTabSz="914400" rtl="0" eaLnBrk="1" latinLnBrk="0" hangingPunct="1">
              <a:lnSpc>
                <a:spcPct val="114000"/>
              </a:lnSpc>
              <a:spcBef>
                <a:spcPts val="500"/>
              </a:spcBef>
              <a:buClr>
                <a:schemeClr val="tx2"/>
              </a:buClr>
              <a:buFont typeface="Wingdings" panose="05000000000000000000" pitchFamily="2" charset="2"/>
              <a:buChar char="n"/>
              <a:defRPr sz="2000" kern="1200">
                <a:solidFill>
                  <a:srgbClr val="003563"/>
                </a:solidFill>
                <a:latin typeface="+mn-lt"/>
                <a:ea typeface="+mn-ea"/>
                <a:cs typeface="+mn-cs"/>
              </a:defRPr>
            </a:lvl2pPr>
            <a:lvl3pPr marL="1143000" indent="-228600" algn="l" defTabSz="914400" rtl="0" eaLnBrk="1" latinLnBrk="0" hangingPunct="1">
              <a:lnSpc>
                <a:spcPct val="100000"/>
              </a:lnSpc>
              <a:spcBef>
                <a:spcPts val="300"/>
              </a:spcBef>
              <a:buClr>
                <a:schemeClr val="tx2"/>
              </a:buClr>
              <a:buFont typeface="Wingdings" panose="05000000000000000000" pitchFamily="2" charset="2"/>
              <a:buChar char="n"/>
              <a:defRPr sz="1600" kern="1200">
                <a:solidFill>
                  <a:srgbClr val="00356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7888" lvl="1" indent="-342900">
              <a:buFont typeface="Wingdings" panose="05000000000000000000" pitchFamily="2" charset="2"/>
              <a:buChar char="§"/>
            </a:pPr>
            <a:r>
              <a:rPr lang="cs-CZ" altLang="cs-CZ" sz="1700" i="1" dirty="0">
                <a:solidFill>
                  <a:srgbClr val="002060"/>
                </a:solidFill>
                <a:latin typeface="Calibri" panose="020F0502020204030204" pitchFamily="34" charset="0"/>
              </a:rPr>
              <a:t>Na riziko odběratele – státní nebo soukromý</a:t>
            </a:r>
          </a:p>
          <a:p>
            <a:pPr marL="877888" lvl="1" indent="-342900">
              <a:buFont typeface="Wingdings" panose="05000000000000000000" pitchFamily="2" charset="2"/>
              <a:buChar char="§"/>
            </a:pPr>
            <a:r>
              <a:rPr lang="cs-CZ" altLang="cs-CZ" sz="1700" i="1" dirty="0">
                <a:solidFill>
                  <a:srgbClr val="002060"/>
                </a:solidFill>
                <a:latin typeface="Calibri" panose="020F0502020204030204" pitchFamily="34" charset="0"/>
              </a:rPr>
              <a:t>Pojištěným je Banka</a:t>
            </a:r>
          </a:p>
          <a:p>
            <a:pPr marL="877888" lvl="1" indent="-342900">
              <a:buFont typeface="Wingdings" panose="05000000000000000000" pitchFamily="2" charset="2"/>
              <a:buChar char="§"/>
            </a:pPr>
            <a:r>
              <a:rPr lang="cs-CZ" altLang="cs-CZ" sz="1700" i="1" dirty="0">
                <a:solidFill>
                  <a:srgbClr val="002060"/>
                </a:solidFill>
                <a:latin typeface="Calibri" panose="020F0502020204030204" pitchFamily="34" charset="0"/>
              </a:rPr>
              <a:t>Smluvní strana banky je odběratel nebo jeho banka</a:t>
            </a:r>
          </a:p>
          <a:p>
            <a:pPr marL="877888" lvl="1" indent="-342900">
              <a:buFont typeface="Wingdings" panose="05000000000000000000" pitchFamily="2" charset="2"/>
              <a:buChar char="§"/>
            </a:pPr>
            <a:r>
              <a:rPr lang="cs-CZ" altLang="cs-CZ" sz="1700" i="1" dirty="0">
                <a:solidFill>
                  <a:srgbClr val="002060"/>
                </a:solidFill>
                <a:latin typeface="Calibri" panose="020F0502020204030204" pitchFamily="34" charset="0"/>
              </a:rPr>
              <a:t>O čerpání žádá dlužník, peněžní prostředky z čerpání úvěru však jdou přímo exportérovi</a:t>
            </a:r>
          </a:p>
          <a:p>
            <a:pPr marL="877888" lvl="1" indent="-342900">
              <a:buFont typeface="Wingdings" panose="05000000000000000000" pitchFamily="2" charset="2"/>
              <a:buChar char="§"/>
            </a:pPr>
            <a:r>
              <a:rPr lang="cs-CZ" altLang="cs-CZ" sz="1700" i="1" dirty="0">
                <a:solidFill>
                  <a:srgbClr val="002060"/>
                </a:solidFill>
                <a:latin typeface="Calibri" panose="020F0502020204030204" pitchFamily="34" charset="0"/>
              </a:rPr>
              <a:t>Pojištění zejména u EGAP, nicméně komerční trh se rovněž (plné teritoriální EGAP limity, financování akontace, pojistné prémie) </a:t>
            </a:r>
            <a:endParaRPr lang="cs-CZ" altLang="cs-CZ" sz="1700" i="1" u="sng" dirty="0">
              <a:solidFill>
                <a:srgbClr val="002060"/>
              </a:solidFill>
              <a:latin typeface="Calibri" panose="020F0502020204030204" pitchFamily="34" charset="0"/>
            </a:endParaRPr>
          </a:p>
          <a:p>
            <a:endParaRPr lang="cs-CZ" dirty="0"/>
          </a:p>
        </p:txBody>
      </p:sp>
      <p:cxnSp>
        <p:nvCxnSpPr>
          <p:cNvPr id="8" name="Přímá spojnice 7">
            <a:extLst>
              <a:ext uri="{FF2B5EF4-FFF2-40B4-BE49-F238E27FC236}">
                <a16:creationId xmlns:a16="http://schemas.microsoft.com/office/drawing/2014/main" id="{BC91537B-4843-4CC8-08CF-614140EB07CE}"/>
              </a:ext>
            </a:extLst>
          </p:cNvPr>
          <p:cNvCxnSpPr>
            <a:cxnSpLocks/>
          </p:cNvCxnSpPr>
          <p:nvPr/>
        </p:nvCxnSpPr>
        <p:spPr>
          <a:xfrm>
            <a:off x="532015" y="979055"/>
            <a:ext cx="11155680" cy="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0" name="Obrázek 32">
            <a:extLst>
              <a:ext uri="{FF2B5EF4-FFF2-40B4-BE49-F238E27FC236}">
                <a16:creationId xmlns:a16="http://schemas.microsoft.com/office/drawing/2014/main" id="{135A4AE5-CD7F-B67A-7BDA-FC8B286D1C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0116" y="3600931"/>
            <a:ext cx="36798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31">
            <a:extLst>
              <a:ext uri="{FF2B5EF4-FFF2-40B4-BE49-F238E27FC236}">
                <a16:creationId xmlns:a16="http://schemas.microsoft.com/office/drawing/2014/main" id="{B6FA006C-88F0-ED1D-FD0F-6EDDDD8B4806}"/>
              </a:ext>
            </a:extLst>
          </p:cNvPr>
          <p:cNvSpPr txBox="1">
            <a:spLocks noChangeArrowheads="1"/>
          </p:cNvSpPr>
          <p:nvPr/>
        </p:nvSpPr>
        <p:spPr bwMode="auto">
          <a:xfrm>
            <a:off x="1406175" y="3859931"/>
            <a:ext cx="3117736"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82563" indent="-182563">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182563" marR="0" lvl="0" indent="-182563" defTabSz="914400" eaLnBrk="0" fontAlgn="base" latinLnBrk="0" hangingPunct="0">
              <a:lnSpc>
                <a:spcPct val="100000"/>
              </a:lnSpc>
              <a:spcBef>
                <a:spcPct val="0"/>
              </a:spcBef>
              <a:spcAft>
                <a:spcPct val="0"/>
              </a:spcAft>
              <a:buClrTx/>
              <a:buSzTx/>
              <a:buFontTx/>
              <a:buAutoNum type="arabicPeriod"/>
              <a:tabLst/>
              <a:defRPr/>
            </a:pPr>
            <a:r>
              <a:rPr kumimoji="0" lang="cs-CZ" altLang="cs-CZ" sz="1400" b="1" i="0" u="none" strike="noStrike" kern="0" cap="none" spc="0" normalizeH="0" baseline="0" noProof="0" dirty="0">
                <a:ln>
                  <a:noFill/>
                </a:ln>
                <a:solidFill>
                  <a:srgbClr val="000000"/>
                </a:solidFill>
                <a:effectLst/>
                <a:uLnTx/>
                <a:uFillTx/>
                <a:latin typeface="Arial" panose="020B0604020202020204" pitchFamily="34" charset="0"/>
              </a:rPr>
              <a:t>Exportní smlouva</a:t>
            </a:r>
          </a:p>
          <a:p>
            <a:pPr marL="182563" marR="0" lvl="0" indent="-182563" defTabSz="914400" eaLnBrk="0" fontAlgn="base" latinLnBrk="0" hangingPunct="0">
              <a:lnSpc>
                <a:spcPct val="100000"/>
              </a:lnSpc>
              <a:spcBef>
                <a:spcPct val="0"/>
              </a:spcBef>
              <a:spcAft>
                <a:spcPct val="0"/>
              </a:spcAft>
              <a:buClrTx/>
              <a:buSzTx/>
              <a:buFontTx/>
              <a:buAutoNum type="arabicPeriod"/>
              <a:tabLst/>
              <a:defRPr/>
            </a:pPr>
            <a:r>
              <a:rPr kumimoji="0" lang="cs-CZ" altLang="cs-CZ" sz="1400" b="1" i="0" u="none" strike="noStrike" kern="0" cap="none" spc="0" normalizeH="0" baseline="0" noProof="0" dirty="0">
                <a:ln>
                  <a:noFill/>
                </a:ln>
                <a:solidFill>
                  <a:srgbClr val="000000"/>
                </a:solidFill>
                <a:effectLst/>
                <a:uLnTx/>
                <a:uFillTx/>
                <a:latin typeface="Arial" panose="020B0604020202020204" pitchFamily="34" charset="0"/>
              </a:rPr>
              <a:t>Úvěrová smlouva</a:t>
            </a:r>
          </a:p>
          <a:p>
            <a:pPr marL="182563" marR="0" lvl="0" indent="-182563" defTabSz="914400" eaLnBrk="0" fontAlgn="base" latinLnBrk="0" hangingPunct="0">
              <a:lnSpc>
                <a:spcPct val="100000"/>
              </a:lnSpc>
              <a:spcBef>
                <a:spcPct val="0"/>
              </a:spcBef>
              <a:spcAft>
                <a:spcPct val="0"/>
              </a:spcAft>
              <a:buClrTx/>
              <a:buSzTx/>
              <a:buFontTx/>
              <a:buAutoNum type="arabicPeriod"/>
              <a:tabLst/>
              <a:defRPr/>
            </a:pPr>
            <a:r>
              <a:rPr kumimoji="0" lang="cs-CZ" altLang="cs-CZ" sz="1400" b="1" i="0" u="none" strike="noStrike" kern="0" cap="none" spc="0" normalizeH="0" baseline="0" noProof="0" dirty="0">
                <a:ln>
                  <a:noFill/>
                </a:ln>
                <a:solidFill>
                  <a:srgbClr val="000000"/>
                </a:solidFill>
                <a:effectLst/>
                <a:uLnTx/>
                <a:uFillTx/>
                <a:latin typeface="Arial" panose="020B0604020202020204" pitchFamily="34" charset="0"/>
              </a:rPr>
              <a:t>Pojistná smlouva</a:t>
            </a:r>
          </a:p>
          <a:p>
            <a:pPr marL="182563" marR="0" lvl="0" indent="-182563" defTabSz="914400" eaLnBrk="0" fontAlgn="base" latinLnBrk="0" hangingPunct="0">
              <a:lnSpc>
                <a:spcPct val="100000"/>
              </a:lnSpc>
              <a:spcBef>
                <a:spcPct val="0"/>
              </a:spcBef>
              <a:spcAft>
                <a:spcPct val="0"/>
              </a:spcAft>
              <a:buClrTx/>
              <a:buSzTx/>
              <a:buFontTx/>
              <a:buAutoNum type="arabicPeriod"/>
              <a:tabLst/>
              <a:defRPr/>
            </a:pPr>
            <a:r>
              <a:rPr kumimoji="0" lang="cs-CZ" altLang="cs-CZ" sz="1400" b="1" i="0" u="none" strike="noStrike" kern="0" cap="none" spc="0" normalizeH="0" baseline="0" noProof="0" dirty="0">
                <a:ln>
                  <a:noFill/>
                </a:ln>
                <a:solidFill>
                  <a:srgbClr val="000000"/>
                </a:solidFill>
                <a:effectLst/>
                <a:uLnTx/>
                <a:uFillTx/>
                <a:latin typeface="Arial" panose="020B0604020202020204" pitchFamily="34" charset="0"/>
              </a:rPr>
              <a:t>Dodávka zboží a služeb</a:t>
            </a:r>
          </a:p>
          <a:p>
            <a:pPr marL="182563" marR="0" lvl="0" indent="-182563" defTabSz="914400" eaLnBrk="0" fontAlgn="base" latinLnBrk="0" hangingPunct="0">
              <a:lnSpc>
                <a:spcPct val="100000"/>
              </a:lnSpc>
              <a:spcBef>
                <a:spcPct val="0"/>
              </a:spcBef>
              <a:spcAft>
                <a:spcPct val="0"/>
              </a:spcAft>
              <a:buClrTx/>
              <a:buSzTx/>
              <a:buFontTx/>
              <a:buAutoNum type="arabicPeriod"/>
              <a:tabLst/>
              <a:defRPr/>
            </a:pPr>
            <a:r>
              <a:rPr kumimoji="0" lang="cs-CZ" altLang="cs-CZ" sz="1400" b="1" i="0" u="none" strike="noStrike" kern="0" cap="none" spc="0" normalizeH="0" baseline="0" noProof="0" dirty="0">
                <a:ln>
                  <a:noFill/>
                </a:ln>
                <a:solidFill>
                  <a:srgbClr val="FF0000"/>
                </a:solidFill>
                <a:effectLst/>
                <a:uLnTx/>
                <a:uFillTx/>
                <a:latin typeface="Arial" panose="020B0604020202020204" pitchFamily="34" charset="0"/>
              </a:rPr>
              <a:t>Úhrada dodávky čerpáním B/C </a:t>
            </a:r>
            <a:br>
              <a:rPr kumimoji="0" lang="cs-CZ" altLang="cs-CZ" sz="1400" b="1" i="0" u="none" strike="noStrike" kern="0" cap="none" spc="0" normalizeH="0" baseline="0" noProof="0" dirty="0">
                <a:ln>
                  <a:noFill/>
                </a:ln>
                <a:solidFill>
                  <a:srgbClr val="FF0000"/>
                </a:solidFill>
                <a:effectLst/>
                <a:uLnTx/>
                <a:uFillTx/>
                <a:latin typeface="Arial" panose="020B0604020202020204" pitchFamily="34" charset="0"/>
              </a:rPr>
            </a:br>
            <a:r>
              <a:rPr kumimoji="0" lang="cs-CZ" altLang="cs-CZ" sz="1400" b="1" i="0" u="none" strike="noStrike" kern="0" cap="none" spc="0" normalizeH="0" baseline="0" noProof="0" dirty="0">
                <a:ln>
                  <a:noFill/>
                </a:ln>
                <a:solidFill>
                  <a:srgbClr val="FF0000"/>
                </a:solidFill>
                <a:effectLst/>
                <a:uLnTx/>
                <a:uFillTx/>
                <a:latin typeface="Arial" panose="020B0604020202020204" pitchFamily="34" charset="0"/>
              </a:rPr>
              <a:t>na účet exportéra</a:t>
            </a:r>
          </a:p>
          <a:p>
            <a:pPr marL="182563" marR="0" lvl="0" indent="-182563" defTabSz="914400" eaLnBrk="0" fontAlgn="base" latinLnBrk="0" hangingPunct="0">
              <a:lnSpc>
                <a:spcPct val="100000"/>
              </a:lnSpc>
              <a:spcBef>
                <a:spcPct val="0"/>
              </a:spcBef>
              <a:spcAft>
                <a:spcPct val="0"/>
              </a:spcAft>
              <a:buClrTx/>
              <a:buSzTx/>
              <a:buFontTx/>
              <a:buAutoNum type="arabicPeriod"/>
              <a:tabLst/>
              <a:defRPr/>
            </a:pPr>
            <a:r>
              <a:rPr kumimoji="0" lang="cs-CZ" altLang="cs-CZ" sz="1400" b="1" i="0" u="none" strike="noStrike" kern="0" cap="none" spc="0" normalizeH="0" baseline="0" noProof="0" dirty="0">
                <a:ln>
                  <a:noFill/>
                </a:ln>
                <a:solidFill>
                  <a:srgbClr val="000000"/>
                </a:solidFill>
                <a:effectLst/>
                <a:uLnTx/>
                <a:uFillTx/>
                <a:latin typeface="Arial" panose="020B0604020202020204" pitchFamily="34" charset="0"/>
              </a:rPr>
              <a:t>Splácení odběratelského úvěru odběratelem</a:t>
            </a:r>
            <a:endParaRPr kumimoji="0" lang="en-US" altLang="cs-CZ" sz="14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3" name="Obdélník 2">
            <a:extLst>
              <a:ext uri="{FF2B5EF4-FFF2-40B4-BE49-F238E27FC236}">
                <a16:creationId xmlns:a16="http://schemas.microsoft.com/office/drawing/2014/main" id="{B1AF2262-0D4F-4671-2EB2-4EA43C2A685C}"/>
              </a:ext>
            </a:extLst>
          </p:cNvPr>
          <p:cNvSpPr/>
          <p:nvPr/>
        </p:nvSpPr>
        <p:spPr>
          <a:xfrm>
            <a:off x="5070645" y="4779404"/>
            <a:ext cx="1377656" cy="291360"/>
          </a:xfrm>
          <a:prstGeom prst="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000" b="1" dirty="0">
                <a:solidFill>
                  <a:schemeClr val="accent6">
                    <a:lumMod val="10000"/>
                  </a:schemeClr>
                </a:solidFill>
              </a:rPr>
              <a:t>BANKA</a:t>
            </a:r>
          </a:p>
        </p:txBody>
      </p:sp>
    </p:spTree>
    <p:extLst>
      <p:ext uri="{BB962C8B-B14F-4D97-AF65-F5344CB8AC3E}">
        <p14:creationId xmlns:p14="http://schemas.microsoft.com/office/powerpoint/2010/main" val="312008759"/>
      </p:ext>
    </p:extLst>
  </p:cSld>
  <p:clrMapOvr>
    <a:masterClrMapping/>
  </p:clrMapOvr>
</p:sld>
</file>

<file path=ppt/theme/theme1.xml><?xml version="1.0" encoding="utf-8"?>
<a:theme xmlns:a="http://schemas.openxmlformats.org/drawingml/2006/main" name="1_Motiv Office">
  <a:themeElements>
    <a:clrScheme name="RENOMIA">
      <a:dk1>
        <a:srgbClr val="003865"/>
      </a:dk1>
      <a:lt1>
        <a:sysClr val="window" lastClr="FFFFFF"/>
      </a:lt1>
      <a:dk2>
        <a:srgbClr val="71C5E8"/>
      </a:dk2>
      <a:lt2>
        <a:srgbClr val="FFFFFF"/>
      </a:lt2>
      <a:accent1>
        <a:srgbClr val="003865"/>
      </a:accent1>
      <a:accent2>
        <a:srgbClr val="71C5E8"/>
      </a:accent2>
      <a:accent3>
        <a:srgbClr val="93D3ED"/>
      </a:accent3>
      <a:accent4>
        <a:srgbClr val="BEE5F4"/>
      </a:accent4>
      <a:accent5>
        <a:srgbClr val="E8F6FC"/>
      </a:accent5>
      <a:accent6>
        <a:srgbClr val="EEF8FC"/>
      </a:accent6>
      <a:hlink>
        <a:srgbClr val="003865"/>
      </a:hlink>
      <a:folHlink>
        <a:srgbClr val="954F72"/>
      </a:folHlink>
    </a:clrScheme>
    <a:fontScheme name="RENOMI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_akvizice_CZ" id="{146D85C6-66A9-4C6B-8710-44AD42567CB4}" vid="{1F6888F1-ADEB-4A13-BD88-DC676EADE6D1}"/>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4563E2C0C7FFD4BB20619F9EA35CCBB" ma:contentTypeVersion="14" ma:contentTypeDescription="Vytvoří nový dokument" ma:contentTypeScope="" ma:versionID="faefb05b434e69d9f3ad2057c2d0080f">
  <xsd:schema xmlns:xsd="http://www.w3.org/2001/XMLSchema" xmlns:xs="http://www.w3.org/2001/XMLSchema" xmlns:p="http://schemas.microsoft.com/office/2006/metadata/properties" xmlns:ns2="d0e3386e-2d57-42b8-ba80-2ec3b3cb3083" xmlns:ns3="947c03cf-5d77-430c-b147-849f38609da4" targetNamespace="http://schemas.microsoft.com/office/2006/metadata/properties" ma:root="true" ma:fieldsID="9869380037cb1476863545ba2ea2d01d" ns2:_="" ns3:_="">
    <xsd:import namespace="d0e3386e-2d57-42b8-ba80-2ec3b3cb3083"/>
    <xsd:import namespace="947c03cf-5d77-430c-b147-849f38609da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e3386e-2d57-42b8-ba80-2ec3b3cb3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Značky obrázků" ma:readOnly="false" ma:fieldId="{5cf76f15-5ced-4ddc-b409-7134ff3c332f}" ma:taxonomyMulti="true" ma:sspId="dd8851b4-c6ea-43ba-85b9-c43b50e431d4" ma:termSetId="09814cd3-568e-fe90-9814-8d621ff8fb84" ma:anchorId="fba54fb3-c3e1-fe81-a776-ca4b69148c4d" ma:open="true" ma:isKeyword="false">
      <xsd:complexType>
        <xsd:sequence>
          <xsd:element ref="pc:Terms" minOccurs="0" maxOccurs="1"/>
        </xsd:sequence>
      </xsd:complex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7c03cf-5d77-430c-b147-849f38609da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b8b1832-8b39-4c44-9993-bffd875cea8e}" ma:internalName="TaxCatchAll" ma:showField="CatchAllData" ma:web="947c03cf-5d77-430c-b147-849f38609da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0e3386e-2d57-42b8-ba80-2ec3b3cb3083">
      <Terms xmlns="http://schemas.microsoft.com/office/infopath/2007/PartnerControls"/>
    </lcf76f155ced4ddcb4097134ff3c332f>
    <TaxCatchAll xmlns="947c03cf-5d77-430c-b147-849f38609da4" xsi:nil="true"/>
    <SharedWithUsers xmlns="947c03cf-5d77-430c-b147-849f38609da4">
      <UserInfo>
        <DisplayName>Motyčák Jan</DisplayName>
        <AccountId>336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95C69D-B1A7-4F43-B750-D5C299E9FD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e3386e-2d57-42b8-ba80-2ec3b3cb3083"/>
    <ds:schemaRef ds:uri="947c03cf-5d77-430c-b147-849f38609d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524F22-8E9F-482D-A61C-A8EA3E48ED44}">
  <ds:schemaRefs>
    <ds:schemaRef ds:uri="http://schemas.microsoft.com/office/2006/metadata/properties"/>
    <ds:schemaRef ds:uri="http://schemas.microsoft.com/office/infopath/2007/PartnerControls"/>
    <ds:schemaRef ds:uri="d0e3386e-2d57-42b8-ba80-2ec3b3cb3083"/>
    <ds:schemaRef ds:uri="947c03cf-5d77-430c-b147-849f38609da4"/>
  </ds:schemaRefs>
</ds:datastoreItem>
</file>

<file path=customXml/itemProps3.xml><?xml version="1.0" encoding="utf-8"?>
<ds:datastoreItem xmlns:ds="http://schemas.openxmlformats.org/officeDocument/2006/customXml" ds:itemID="{90E03CAB-A56A-4BF1-9D26-6E631AF552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33942</TotalTime>
  <Words>1653</Words>
  <Application>Microsoft Office PowerPoint</Application>
  <PresentationFormat>Širokoúhlá obrazovka</PresentationFormat>
  <Paragraphs>214</Paragraphs>
  <Slides>12</Slides>
  <Notes>11</Notes>
  <HiddenSlides>0</HiddenSlides>
  <MMClips>0</MMClips>
  <ScaleCrop>false</ScaleCrop>
  <HeadingPairs>
    <vt:vector size="6" baseType="variant">
      <vt:variant>
        <vt:lpstr>Použitá písma</vt:lpstr>
      </vt:variant>
      <vt:variant>
        <vt:i4>11</vt:i4>
      </vt:variant>
      <vt:variant>
        <vt:lpstr>Motiv</vt:lpstr>
      </vt:variant>
      <vt:variant>
        <vt:i4>1</vt:i4>
      </vt:variant>
      <vt:variant>
        <vt:lpstr>Nadpisy snímků</vt:lpstr>
      </vt:variant>
      <vt:variant>
        <vt:i4>12</vt:i4>
      </vt:variant>
    </vt:vector>
  </HeadingPairs>
  <TitlesOfParts>
    <vt:vector size="24" baseType="lpstr">
      <vt:lpstr>Aller Light</vt:lpstr>
      <vt:lpstr>Arial</vt:lpstr>
      <vt:lpstr>Calibri</vt:lpstr>
      <vt:lpstr>Georgia</vt:lpstr>
      <vt:lpstr>Helvetica Light</vt:lpstr>
      <vt:lpstr>Charter</vt:lpstr>
      <vt:lpstr>Charter ITC Pro</vt:lpstr>
      <vt:lpstr>Kontrapunkt Bob Bold</vt:lpstr>
      <vt:lpstr>Open Sans</vt:lpstr>
      <vt:lpstr>Roboto Black</vt:lpstr>
      <vt:lpstr>Wingdings</vt:lpstr>
      <vt:lpstr>1_Motiv Office</vt:lpstr>
      <vt:lpstr>Pojištění exportu a exportního financování</vt:lpstr>
      <vt:lpstr>Prezentace aplikace PowerPoint</vt:lpstr>
      <vt:lpstr>komerční pojištění vs. egap</vt:lpstr>
      <vt:lpstr>EGAP vs. komerční pojištění</vt:lpstr>
      <vt:lpstr>Motivace - výhody</vt:lpstr>
      <vt:lpstr>Omezení komerčního trhu</vt:lpstr>
      <vt:lpstr>Střípky z praxe</vt:lpstr>
      <vt:lpstr>Produkty exportního financování vs. Exportní kontrakt</vt:lpstr>
      <vt:lpstr>Pojištění financování odběratele</vt:lpstr>
      <vt:lpstr>Pojištění dokumentárního akreditivu</vt:lpstr>
      <vt:lpstr>Současné trendy</vt:lpstr>
      <vt:lpstr>DĚKUJEME A TĚŠÍME SE NA SPOLUPRÁCI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Radek Navrátil</dc:creator>
  <cp:lastModifiedBy>Vilhelmová Monika</cp:lastModifiedBy>
  <cp:revision>302</cp:revision>
  <cp:lastPrinted>2022-10-05T13:59:17Z</cp:lastPrinted>
  <dcterms:created xsi:type="dcterms:W3CDTF">2022-03-22T07:05:01Z</dcterms:created>
  <dcterms:modified xsi:type="dcterms:W3CDTF">2023-11-30T07:24:45Z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d283cd4-40d8-4b4e-b666-5881e4d226e3_Enabled">
    <vt:lpwstr>true</vt:lpwstr>
  </property>
  <property fmtid="{D5CDD505-2E9C-101B-9397-08002B2CF9AE}" pid="3" name="MSIP_Label_8d283cd4-40d8-4b4e-b666-5881e4d226e3_SetDate">
    <vt:lpwstr>2022-03-22T15:00:29Z</vt:lpwstr>
  </property>
  <property fmtid="{D5CDD505-2E9C-101B-9397-08002B2CF9AE}" pid="4" name="MSIP_Label_8d283cd4-40d8-4b4e-b666-5881e4d226e3_Method">
    <vt:lpwstr>Standard</vt:lpwstr>
  </property>
  <property fmtid="{D5CDD505-2E9C-101B-9397-08002B2CF9AE}" pid="5" name="MSIP_Label_8d283cd4-40d8-4b4e-b666-5881e4d226e3_Name">
    <vt:lpwstr>Public</vt:lpwstr>
  </property>
  <property fmtid="{D5CDD505-2E9C-101B-9397-08002B2CF9AE}" pid="6" name="MSIP_Label_8d283cd4-40d8-4b4e-b666-5881e4d226e3_SiteId">
    <vt:lpwstr>8b52ecaa-f734-4a0c-9b2d-ab31beeb4028</vt:lpwstr>
  </property>
  <property fmtid="{D5CDD505-2E9C-101B-9397-08002B2CF9AE}" pid="7" name="MSIP_Label_8d283cd4-40d8-4b4e-b666-5881e4d226e3_ActionId">
    <vt:lpwstr>a069cfa3-61a7-46cd-9f02-14733e6c20fd</vt:lpwstr>
  </property>
  <property fmtid="{D5CDD505-2E9C-101B-9397-08002B2CF9AE}" pid="8" name="MSIP_Label_8d283cd4-40d8-4b4e-b666-5881e4d226e3_ContentBits">
    <vt:lpwstr>0</vt:lpwstr>
  </property>
  <property fmtid="{D5CDD505-2E9C-101B-9397-08002B2CF9AE}" pid="9" name="ContentTypeId">
    <vt:lpwstr>0x01010054563E2C0C7FFD4BB20619F9EA35CCBB</vt:lpwstr>
  </property>
  <property fmtid="{D5CDD505-2E9C-101B-9397-08002B2CF9AE}" pid="10" name="MediaServiceImageTags">
    <vt:lpwstr/>
  </property>
</Properties>
</file>